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565" r:id="rId3"/>
    <p:sldId id="330" r:id="rId4"/>
    <p:sldId id="279" r:id="rId5"/>
    <p:sldId id="335" r:id="rId6"/>
    <p:sldId id="337" r:id="rId7"/>
    <p:sldId id="394" r:id="rId8"/>
    <p:sldId id="339" r:id="rId9"/>
    <p:sldId id="340" r:id="rId10"/>
    <p:sldId id="341" r:id="rId11"/>
    <p:sldId id="342" r:id="rId12"/>
    <p:sldId id="383" r:id="rId13"/>
    <p:sldId id="343" r:id="rId14"/>
    <p:sldId id="344" r:id="rId15"/>
    <p:sldId id="345" r:id="rId16"/>
    <p:sldId id="346" r:id="rId17"/>
    <p:sldId id="386" r:id="rId18"/>
    <p:sldId id="348" r:id="rId19"/>
    <p:sldId id="388" r:id="rId20"/>
    <p:sldId id="389" r:id="rId21"/>
    <p:sldId id="570" r:id="rId22"/>
    <p:sldId id="571" r:id="rId23"/>
    <p:sldId id="569" r:id="rId24"/>
    <p:sldId id="351" r:id="rId25"/>
    <p:sldId id="352" r:id="rId26"/>
    <p:sldId id="353" r:id="rId27"/>
    <p:sldId id="354" r:id="rId28"/>
    <p:sldId id="391" r:id="rId29"/>
    <p:sldId id="358" r:id="rId30"/>
    <p:sldId id="33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985B"/>
    <a:srgbClr val="EF8D4A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02" autoAdjust="0"/>
    <p:restoredTop sz="94660"/>
  </p:normalViewPr>
  <p:slideViewPr>
    <p:cSldViewPr snapToGrid="0">
      <p:cViewPr varScale="1">
        <p:scale>
          <a:sx n="86" d="100"/>
          <a:sy n="86" d="100"/>
        </p:scale>
        <p:origin x="4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5E4DF0-F51A-42DD-BFB4-7E4D8EBBAB8F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MY"/>
        </a:p>
      </dgm:t>
    </dgm:pt>
    <dgm:pt modelId="{FDA4B8DB-24E6-4633-9FEF-5434385376F3}">
      <dgm:prSet phldrT="[Text]"/>
      <dgm:spPr/>
      <dgm:t>
        <a:bodyPr/>
        <a:lstStyle/>
        <a:p>
          <a:r>
            <a:rPr lang="en-MY" dirty="0"/>
            <a:t>MIMD</a:t>
          </a:r>
        </a:p>
      </dgm:t>
    </dgm:pt>
    <dgm:pt modelId="{21881D20-2255-46D8-A87A-DFF45DA8F347}" type="parTrans" cxnId="{20FE639B-6289-45EF-BA3A-4D00E217BB85}">
      <dgm:prSet/>
      <dgm:spPr/>
      <dgm:t>
        <a:bodyPr/>
        <a:lstStyle/>
        <a:p>
          <a:endParaRPr lang="en-MY"/>
        </a:p>
      </dgm:t>
    </dgm:pt>
    <dgm:pt modelId="{1005B757-321C-48DC-AA49-1023E0DACACA}" type="sibTrans" cxnId="{20FE639B-6289-45EF-BA3A-4D00E217BB85}">
      <dgm:prSet/>
      <dgm:spPr/>
      <dgm:t>
        <a:bodyPr/>
        <a:lstStyle/>
        <a:p>
          <a:endParaRPr lang="en-MY"/>
        </a:p>
      </dgm:t>
    </dgm:pt>
    <dgm:pt modelId="{A960932E-695B-46D4-BD43-7A7C875BF0B4}">
      <dgm:prSet phldrT="[Text]"/>
      <dgm:spPr/>
      <dgm:t>
        <a:bodyPr/>
        <a:lstStyle/>
        <a:p>
          <a:r>
            <a:rPr lang="en-MY" dirty="0"/>
            <a:t>Distributed Memory</a:t>
          </a:r>
        </a:p>
      </dgm:t>
    </dgm:pt>
    <dgm:pt modelId="{1DC80223-612E-43D6-A1D9-AA7E350D2876}" type="parTrans" cxnId="{E6DAB55D-14CE-4887-BDA9-A8FE520DB15E}">
      <dgm:prSet/>
      <dgm:spPr/>
      <dgm:t>
        <a:bodyPr/>
        <a:lstStyle/>
        <a:p>
          <a:endParaRPr lang="en-MY"/>
        </a:p>
      </dgm:t>
    </dgm:pt>
    <dgm:pt modelId="{392816B7-35B7-4667-A505-3D79167E5A91}" type="sibTrans" cxnId="{E6DAB55D-14CE-4887-BDA9-A8FE520DB15E}">
      <dgm:prSet/>
      <dgm:spPr/>
      <dgm:t>
        <a:bodyPr/>
        <a:lstStyle/>
        <a:p>
          <a:endParaRPr lang="en-MY"/>
        </a:p>
      </dgm:t>
    </dgm:pt>
    <dgm:pt modelId="{BF021D93-6A6E-446E-BC3E-AE241806C5D4}">
      <dgm:prSet phldrT="[Text]"/>
      <dgm:spPr/>
      <dgm:t>
        <a:bodyPr/>
        <a:lstStyle/>
        <a:p>
          <a:r>
            <a:rPr lang="en-MY" dirty="0"/>
            <a:t>Cluster</a:t>
          </a:r>
        </a:p>
      </dgm:t>
    </dgm:pt>
    <dgm:pt modelId="{536AE5C1-B878-471E-AFF5-A74DEE290A6F}" type="parTrans" cxnId="{52AD0379-CAB1-40D6-8EAB-DA35C36CB558}">
      <dgm:prSet/>
      <dgm:spPr/>
      <dgm:t>
        <a:bodyPr/>
        <a:lstStyle/>
        <a:p>
          <a:endParaRPr lang="en-MY"/>
        </a:p>
      </dgm:t>
    </dgm:pt>
    <dgm:pt modelId="{29408B68-7283-473A-8F98-B09FA9F3DCF8}" type="sibTrans" cxnId="{52AD0379-CAB1-40D6-8EAB-DA35C36CB558}">
      <dgm:prSet/>
      <dgm:spPr/>
      <dgm:t>
        <a:bodyPr/>
        <a:lstStyle/>
        <a:p>
          <a:endParaRPr lang="en-MY"/>
        </a:p>
      </dgm:t>
    </dgm:pt>
    <dgm:pt modelId="{F4DE7129-AFE7-4141-973E-C4B50EAB4BA3}">
      <dgm:prSet phldrT="[Text]"/>
      <dgm:spPr/>
      <dgm:t>
        <a:bodyPr/>
        <a:lstStyle/>
        <a:p>
          <a:r>
            <a:rPr lang="en-MY" dirty="0"/>
            <a:t>Shared Memory</a:t>
          </a:r>
        </a:p>
      </dgm:t>
    </dgm:pt>
    <dgm:pt modelId="{43A0440C-6D33-4CBA-8E50-DDAE5EDA3F79}" type="parTrans" cxnId="{4900CE37-2C23-4340-BD8C-1085A20C53A9}">
      <dgm:prSet/>
      <dgm:spPr/>
      <dgm:t>
        <a:bodyPr/>
        <a:lstStyle/>
        <a:p>
          <a:endParaRPr lang="en-MY"/>
        </a:p>
      </dgm:t>
    </dgm:pt>
    <dgm:pt modelId="{931D87B1-30A9-481E-9C60-60C3E8CAEB51}" type="sibTrans" cxnId="{4900CE37-2C23-4340-BD8C-1085A20C53A9}">
      <dgm:prSet/>
      <dgm:spPr/>
      <dgm:t>
        <a:bodyPr/>
        <a:lstStyle/>
        <a:p>
          <a:endParaRPr lang="en-MY"/>
        </a:p>
      </dgm:t>
    </dgm:pt>
    <dgm:pt modelId="{71D832AD-57F0-4D04-83AD-A40EAF8B48B7}">
      <dgm:prSet phldrT="[Text]"/>
      <dgm:spPr/>
      <dgm:t>
        <a:bodyPr/>
        <a:lstStyle/>
        <a:p>
          <a:r>
            <a:rPr lang="en-MY" dirty="0"/>
            <a:t>NUMA</a:t>
          </a:r>
        </a:p>
      </dgm:t>
    </dgm:pt>
    <dgm:pt modelId="{9C915DF9-BEBA-4859-88CF-1BE591C9D701}" type="parTrans" cxnId="{694C3157-8AE8-451A-9946-076CE76E4F34}">
      <dgm:prSet/>
      <dgm:spPr/>
      <dgm:t>
        <a:bodyPr/>
        <a:lstStyle/>
        <a:p>
          <a:endParaRPr lang="en-MY"/>
        </a:p>
      </dgm:t>
    </dgm:pt>
    <dgm:pt modelId="{47F5EE8B-6056-45CA-9B9D-52D9455C1AED}" type="sibTrans" cxnId="{694C3157-8AE8-451A-9946-076CE76E4F34}">
      <dgm:prSet/>
      <dgm:spPr/>
      <dgm:t>
        <a:bodyPr/>
        <a:lstStyle/>
        <a:p>
          <a:endParaRPr lang="en-MY"/>
        </a:p>
      </dgm:t>
    </dgm:pt>
    <dgm:pt modelId="{3C2F007B-7442-43E7-BA41-3181950E9713}">
      <dgm:prSet phldrT="[Text]"/>
      <dgm:spPr/>
      <dgm:t>
        <a:bodyPr/>
        <a:lstStyle/>
        <a:p>
          <a:r>
            <a:rPr lang="en-MY" dirty="0"/>
            <a:t>UMA</a:t>
          </a:r>
        </a:p>
      </dgm:t>
    </dgm:pt>
    <dgm:pt modelId="{CEB1A526-5AE8-4BB7-957B-16586B9CFA51}" type="parTrans" cxnId="{F2E6B75C-F0B9-4E7C-A256-A6E539B21622}">
      <dgm:prSet/>
      <dgm:spPr/>
      <dgm:t>
        <a:bodyPr/>
        <a:lstStyle/>
        <a:p>
          <a:endParaRPr lang="en-MY"/>
        </a:p>
      </dgm:t>
    </dgm:pt>
    <dgm:pt modelId="{930A73DA-E196-4D14-9D05-4912A19D44E0}" type="sibTrans" cxnId="{F2E6B75C-F0B9-4E7C-A256-A6E539B21622}">
      <dgm:prSet/>
      <dgm:spPr/>
      <dgm:t>
        <a:bodyPr/>
        <a:lstStyle/>
        <a:p>
          <a:endParaRPr lang="en-MY"/>
        </a:p>
      </dgm:t>
    </dgm:pt>
    <dgm:pt modelId="{DED6DE59-3132-4EAE-9780-471470B45F1B}">
      <dgm:prSet/>
      <dgm:spPr/>
      <dgm:t>
        <a:bodyPr/>
        <a:lstStyle/>
        <a:p>
          <a:r>
            <a:rPr lang="en-MY" dirty="0"/>
            <a:t>MPP</a:t>
          </a:r>
        </a:p>
      </dgm:t>
    </dgm:pt>
    <dgm:pt modelId="{DC905E6B-00F7-4DF2-A18C-F778DD506ACA}" type="parTrans" cxnId="{771EA919-930D-4443-B2A1-55D431D717A7}">
      <dgm:prSet/>
      <dgm:spPr/>
      <dgm:t>
        <a:bodyPr/>
        <a:lstStyle/>
        <a:p>
          <a:endParaRPr lang="en-MY"/>
        </a:p>
      </dgm:t>
    </dgm:pt>
    <dgm:pt modelId="{5512FCF0-A67D-48E4-8A39-218182217D7E}" type="sibTrans" cxnId="{771EA919-930D-4443-B2A1-55D431D717A7}">
      <dgm:prSet/>
      <dgm:spPr/>
      <dgm:t>
        <a:bodyPr/>
        <a:lstStyle/>
        <a:p>
          <a:endParaRPr lang="en-MY"/>
        </a:p>
      </dgm:t>
    </dgm:pt>
    <dgm:pt modelId="{01C48CFA-5EDF-4D17-BF0D-5930DCA3A4DF}">
      <dgm:prSet/>
      <dgm:spPr/>
      <dgm:t>
        <a:bodyPr/>
        <a:lstStyle/>
        <a:p>
          <a:r>
            <a:rPr lang="en-MY"/>
            <a:t>NoRMA</a:t>
          </a:r>
        </a:p>
      </dgm:t>
    </dgm:pt>
    <dgm:pt modelId="{17D4D8C8-F293-4AE2-9ABE-1F64D36A501B}" type="parTrans" cxnId="{4172B580-A3F5-4964-A21C-706B74AABB8B}">
      <dgm:prSet/>
      <dgm:spPr/>
      <dgm:t>
        <a:bodyPr/>
        <a:lstStyle/>
        <a:p>
          <a:endParaRPr lang="en-MY"/>
        </a:p>
      </dgm:t>
    </dgm:pt>
    <dgm:pt modelId="{5B165556-6DFD-4F1A-B72C-D3350A5B7A0A}" type="sibTrans" cxnId="{4172B580-A3F5-4964-A21C-706B74AABB8B}">
      <dgm:prSet/>
      <dgm:spPr/>
      <dgm:t>
        <a:bodyPr/>
        <a:lstStyle/>
        <a:p>
          <a:endParaRPr lang="en-MY"/>
        </a:p>
      </dgm:t>
    </dgm:pt>
    <dgm:pt modelId="{1692B23B-2F99-4CEC-B155-DD5AA7117153}">
      <dgm:prSet/>
      <dgm:spPr/>
      <dgm:t>
        <a:bodyPr/>
        <a:lstStyle/>
        <a:p>
          <a:r>
            <a:rPr lang="en-MY"/>
            <a:t>COMA</a:t>
          </a:r>
        </a:p>
      </dgm:t>
    </dgm:pt>
    <dgm:pt modelId="{6E9EF785-7504-441F-9355-E29310C9427C}" type="parTrans" cxnId="{0E61E641-110F-496A-B5F6-5AE25A11587B}">
      <dgm:prSet/>
      <dgm:spPr/>
      <dgm:t>
        <a:bodyPr/>
        <a:lstStyle/>
        <a:p>
          <a:endParaRPr lang="en-MY"/>
        </a:p>
      </dgm:t>
    </dgm:pt>
    <dgm:pt modelId="{4D8E5EC5-1E27-45DB-A3BD-A68019008425}" type="sibTrans" cxnId="{0E61E641-110F-496A-B5F6-5AE25A11587B}">
      <dgm:prSet/>
      <dgm:spPr/>
      <dgm:t>
        <a:bodyPr/>
        <a:lstStyle/>
        <a:p>
          <a:endParaRPr lang="en-MY"/>
        </a:p>
      </dgm:t>
    </dgm:pt>
    <dgm:pt modelId="{79A6C5F6-6839-4B14-A019-4E750EFB495E}" type="pres">
      <dgm:prSet presAssocID="{0D5E4DF0-F51A-42DD-BFB4-7E4D8EBBAB8F}" presName="hierChild1" presStyleCnt="0">
        <dgm:presLayoutVars>
          <dgm:chPref val="1"/>
          <dgm:dir val="rev"/>
          <dgm:animOne val="branch"/>
          <dgm:animLvl val="lvl"/>
          <dgm:resizeHandles/>
        </dgm:presLayoutVars>
      </dgm:prSet>
      <dgm:spPr/>
    </dgm:pt>
    <dgm:pt modelId="{8B6202B6-9D21-4544-A61B-D427C65D24D5}" type="pres">
      <dgm:prSet presAssocID="{FDA4B8DB-24E6-4633-9FEF-5434385376F3}" presName="hierRoot1" presStyleCnt="0"/>
      <dgm:spPr/>
    </dgm:pt>
    <dgm:pt modelId="{6F95B384-6133-45B1-9914-1CB83E4615E8}" type="pres">
      <dgm:prSet presAssocID="{FDA4B8DB-24E6-4633-9FEF-5434385376F3}" presName="composite" presStyleCnt="0"/>
      <dgm:spPr/>
    </dgm:pt>
    <dgm:pt modelId="{8ED26330-30DB-4113-BF23-406F9AA26364}" type="pres">
      <dgm:prSet presAssocID="{FDA4B8DB-24E6-4633-9FEF-5434385376F3}" presName="background" presStyleLbl="node0" presStyleIdx="0" presStyleCnt="1"/>
      <dgm:spPr/>
    </dgm:pt>
    <dgm:pt modelId="{848DB3E2-92A5-4BDC-82D8-9E80D75937EB}" type="pres">
      <dgm:prSet presAssocID="{FDA4B8DB-24E6-4633-9FEF-5434385376F3}" presName="text" presStyleLbl="fgAcc0" presStyleIdx="0" presStyleCnt="1">
        <dgm:presLayoutVars>
          <dgm:chPref val="3"/>
        </dgm:presLayoutVars>
      </dgm:prSet>
      <dgm:spPr/>
    </dgm:pt>
    <dgm:pt modelId="{740AAADA-8493-463E-A3F0-08CE3C55C173}" type="pres">
      <dgm:prSet presAssocID="{FDA4B8DB-24E6-4633-9FEF-5434385376F3}" presName="hierChild2" presStyleCnt="0"/>
      <dgm:spPr/>
    </dgm:pt>
    <dgm:pt modelId="{E34BA853-1D85-4E6C-BACD-23F9BED26415}" type="pres">
      <dgm:prSet presAssocID="{1DC80223-612E-43D6-A1D9-AA7E350D2876}" presName="Name10" presStyleLbl="parChTrans1D2" presStyleIdx="0" presStyleCnt="2"/>
      <dgm:spPr/>
    </dgm:pt>
    <dgm:pt modelId="{CC00D750-A39A-40AA-840C-847E2CE98C41}" type="pres">
      <dgm:prSet presAssocID="{A960932E-695B-46D4-BD43-7A7C875BF0B4}" presName="hierRoot2" presStyleCnt="0"/>
      <dgm:spPr/>
    </dgm:pt>
    <dgm:pt modelId="{C785385C-F02C-451F-AB61-D15F428E675B}" type="pres">
      <dgm:prSet presAssocID="{A960932E-695B-46D4-BD43-7A7C875BF0B4}" presName="composite2" presStyleCnt="0"/>
      <dgm:spPr/>
    </dgm:pt>
    <dgm:pt modelId="{A2556933-460B-4179-B01A-4AE6410BBF78}" type="pres">
      <dgm:prSet presAssocID="{A960932E-695B-46D4-BD43-7A7C875BF0B4}" presName="background2" presStyleLbl="node2" presStyleIdx="0" presStyleCnt="2"/>
      <dgm:spPr/>
    </dgm:pt>
    <dgm:pt modelId="{CEE0A701-4EA9-4519-B9FE-498F83375828}" type="pres">
      <dgm:prSet presAssocID="{A960932E-695B-46D4-BD43-7A7C875BF0B4}" presName="text2" presStyleLbl="fgAcc2" presStyleIdx="0" presStyleCnt="2">
        <dgm:presLayoutVars>
          <dgm:chPref val="3"/>
        </dgm:presLayoutVars>
      </dgm:prSet>
      <dgm:spPr/>
    </dgm:pt>
    <dgm:pt modelId="{D7ECA6DF-D5E9-47FD-95D5-854317407A63}" type="pres">
      <dgm:prSet presAssocID="{A960932E-695B-46D4-BD43-7A7C875BF0B4}" presName="hierChild3" presStyleCnt="0"/>
      <dgm:spPr/>
    </dgm:pt>
    <dgm:pt modelId="{C2319EE6-4331-4F5B-909F-63D202736816}" type="pres">
      <dgm:prSet presAssocID="{536AE5C1-B878-471E-AFF5-A74DEE290A6F}" presName="Name17" presStyleLbl="parChTrans1D3" presStyleIdx="0" presStyleCnt="6"/>
      <dgm:spPr/>
    </dgm:pt>
    <dgm:pt modelId="{58BBBE40-0EC8-48DB-962B-CBAA4AB9D7D1}" type="pres">
      <dgm:prSet presAssocID="{BF021D93-6A6E-446E-BC3E-AE241806C5D4}" presName="hierRoot3" presStyleCnt="0"/>
      <dgm:spPr/>
    </dgm:pt>
    <dgm:pt modelId="{1BA538A9-F38F-4F24-9CF5-317FD6E84F93}" type="pres">
      <dgm:prSet presAssocID="{BF021D93-6A6E-446E-BC3E-AE241806C5D4}" presName="composite3" presStyleCnt="0"/>
      <dgm:spPr/>
    </dgm:pt>
    <dgm:pt modelId="{FA4577B2-2B20-4E2E-8082-7AAFDD210A5F}" type="pres">
      <dgm:prSet presAssocID="{BF021D93-6A6E-446E-BC3E-AE241806C5D4}" presName="background3" presStyleLbl="node3" presStyleIdx="0" presStyleCnt="6"/>
      <dgm:spPr/>
    </dgm:pt>
    <dgm:pt modelId="{06C8EE4E-77AF-4760-80A9-AAE98D0203D6}" type="pres">
      <dgm:prSet presAssocID="{BF021D93-6A6E-446E-BC3E-AE241806C5D4}" presName="text3" presStyleLbl="fgAcc3" presStyleIdx="0" presStyleCnt="6">
        <dgm:presLayoutVars>
          <dgm:chPref val="3"/>
        </dgm:presLayoutVars>
      </dgm:prSet>
      <dgm:spPr/>
    </dgm:pt>
    <dgm:pt modelId="{CD20AA5C-F931-45F6-8066-B19163E87ED3}" type="pres">
      <dgm:prSet presAssocID="{BF021D93-6A6E-446E-BC3E-AE241806C5D4}" presName="hierChild4" presStyleCnt="0"/>
      <dgm:spPr/>
    </dgm:pt>
    <dgm:pt modelId="{C7C7D7AC-42ED-4E66-8278-EA42C2F0250A}" type="pres">
      <dgm:prSet presAssocID="{DC905E6B-00F7-4DF2-A18C-F778DD506ACA}" presName="Name17" presStyleLbl="parChTrans1D3" presStyleIdx="1" presStyleCnt="6"/>
      <dgm:spPr/>
    </dgm:pt>
    <dgm:pt modelId="{C4429B35-E1DA-4519-8D60-9658B168ED79}" type="pres">
      <dgm:prSet presAssocID="{DED6DE59-3132-4EAE-9780-471470B45F1B}" presName="hierRoot3" presStyleCnt="0"/>
      <dgm:spPr/>
    </dgm:pt>
    <dgm:pt modelId="{5B4F2DB6-04B5-4A73-A114-50D96FDC3702}" type="pres">
      <dgm:prSet presAssocID="{DED6DE59-3132-4EAE-9780-471470B45F1B}" presName="composite3" presStyleCnt="0"/>
      <dgm:spPr/>
    </dgm:pt>
    <dgm:pt modelId="{4FB6C35E-E446-45BD-82F4-A134694662D2}" type="pres">
      <dgm:prSet presAssocID="{DED6DE59-3132-4EAE-9780-471470B45F1B}" presName="background3" presStyleLbl="node3" presStyleIdx="1" presStyleCnt="6"/>
      <dgm:spPr/>
    </dgm:pt>
    <dgm:pt modelId="{4C06CC88-952F-4DE4-9725-00F90606DA97}" type="pres">
      <dgm:prSet presAssocID="{DED6DE59-3132-4EAE-9780-471470B45F1B}" presName="text3" presStyleLbl="fgAcc3" presStyleIdx="1" presStyleCnt="6">
        <dgm:presLayoutVars>
          <dgm:chPref val="3"/>
        </dgm:presLayoutVars>
      </dgm:prSet>
      <dgm:spPr/>
    </dgm:pt>
    <dgm:pt modelId="{AA085640-94AE-4C69-B7F7-E425807FDDCD}" type="pres">
      <dgm:prSet presAssocID="{DED6DE59-3132-4EAE-9780-471470B45F1B}" presName="hierChild4" presStyleCnt="0"/>
      <dgm:spPr/>
    </dgm:pt>
    <dgm:pt modelId="{D78669F6-EA1E-48CC-82C2-F04894687A25}" type="pres">
      <dgm:prSet presAssocID="{43A0440C-6D33-4CBA-8E50-DDAE5EDA3F79}" presName="Name10" presStyleLbl="parChTrans1D2" presStyleIdx="1" presStyleCnt="2"/>
      <dgm:spPr/>
    </dgm:pt>
    <dgm:pt modelId="{98759FC6-76C2-4F42-8E35-8470654D1D48}" type="pres">
      <dgm:prSet presAssocID="{F4DE7129-AFE7-4141-973E-C4B50EAB4BA3}" presName="hierRoot2" presStyleCnt="0"/>
      <dgm:spPr/>
    </dgm:pt>
    <dgm:pt modelId="{03668136-7F0E-4C73-B4C6-7280476538A9}" type="pres">
      <dgm:prSet presAssocID="{F4DE7129-AFE7-4141-973E-C4B50EAB4BA3}" presName="composite2" presStyleCnt="0"/>
      <dgm:spPr/>
    </dgm:pt>
    <dgm:pt modelId="{38BA58C3-37AE-4240-A34E-D52EEF049972}" type="pres">
      <dgm:prSet presAssocID="{F4DE7129-AFE7-4141-973E-C4B50EAB4BA3}" presName="background2" presStyleLbl="node2" presStyleIdx="1" presStyleCnt="2"/>
      <dgm:spPr/>
    </dgm:pt>
    <dgm:pt modelId="{3320EA97-D96F-4806-BE7C-F903575DAFFE}" type="pres">
      <dgm:prSet presAssocID="{F4DE7129-AFE7-4141-973E-C4B50EAB4BA3}" presName="text2" presStyleLbl="fgAcc2" presStyleIdx="1" presStyleCnt="2">
        <dgm:presLayoutVars>
          <dgm:chPref val="3"/>
        </dgm:presLayoutVars>
      </dgm:prSet>
      <dgm:spPr/>
    </dgm:pt>
    <dgm:pt modelId="{28E1FBCB-A8CB-44CD-BBBD-037565C11CD7}" type="pres">
      <dgm:prSet presAssocID="{F4DE7129-AFE7-4141-973E-C4B50EAB4BA3}" presName="hierChild3" presStyleCnt="0"/>
      <dgm:spPr/>
    </dgm:pt>
    <dgm:pt modelId="{57D67509-B419-4A67-A141-D898403DD677}" type="pres">
      <dgm:prSet presAssocID="{6E9EF785-7504-441F-9355-E29310C9427C}" presName="Name17" presStyleLbl="parChTrans1D3" presStyleIdx="2" presStyleCnt="6"/>
      <dgm:spPr/>
    </dgm:pt>
    <dgm:pt modelId="{BF021AC5-7E39-43A8-A8AA-135658935315}" type="pres">
      <dgm:prSet presAssocID="{1692B23B-2F99-4CEC-B155-DD5AA7117153}" presName="hierRoot3" presStyleCnt="0"/>
      <dgm:spPr/>
    </dgm:pt>
    <dgm:pt modelId="{AEA73627-49E4-415B-B26C-257DE21CE4BB}" type="pres">
      <dgm:prSet presAssocID="{1692B23B-2F99-4CEC-B155-DD5AA7117153}" presName="composite3" presStyleCnt="0"/>
      <dgm:spPr/>
    </dgm:pt>
    <dgm:pt modelId="{58BDCE67-6009-41A8-8A7A-42AD4F3C5A7A}" type="pres">
      <dgm:prSet presAssocID="{1692B23B-2F99-4CEC-B155-DD5AA7117153}" presName="background3" presStyleLbl="node3" presStyleIdx="2" presStyleCnt="6"/>
      <dgm:spPr/>
    </dgm:pt>
    <dgm:pt modelId="{3DA0BB0D-95CA-4065-8B12-1AF217357805}" type="pres">
      <dgm:prSet presAssocID="{1692B23B-2F99-4CEC-B155-DD5AA7117153}" presName="text3" presStyleLbl="fgAcc3" presStyleIdx="2" presStyleCnt="6">
        <dgm:presLayoutVars>
          <dgm:chPref val="3"/>
        </dgm:presLayoutVars>
      </dgm:prSet>
      <dgm:spPr/>
    </dgm:pt>
    <dgm:pt modelId="{7B1D9609-4A90-4BF4-9B92-7C4F78DAB7AD}" type="pres">
      <dgm:prSet presAssocID="{1692B23B-2F99-4CEC-B155-DD5AA7117153}" presName="hierChild4" presStyleCnt="0"/>
      <dgm:spPr/>
    </dgm:pt>
    <dgm:pt modelId="{971C117E-C1A8-424E-8DC1-6DA773E0464D}" type="pres">
      <dgm:prSet presAssocID="{17D4D8C8-F293-4AE2-9ABE-1F64D36A501B}" presName="Name17" presStyleLbl="parChTrans1D3" presStyleIdx="3" presStyleCnt="6"/>
      <dgm:spPr/>
    </dgm:pt>
    <dgm:pt modelId="{1B795F6F-D811-4ED8-8955-BF4D1BAEBD8D}" type="pres">
      <dgm:prSet presAssocID="{01C48CFA-5EDF-4D17-BF0D-5930DCA3A4DF}" presName="hierRoot3" presStyleCnt="0"/>
      <dgm:spPr/>
    </dgm:pt>
    <dgm:pt modelId="{4E6E93CC-C1A9-489E-9625-969E31839E8D}" type="pres">
      <dgm:prSet presAssocID="{01C48CFA-5EDF-4D17-BF0D-5930DCA3A4DF}" presName="composite3" presStyleCnt="0"/>
      <dgm:spPr/>
    </dgm:pt>
    <dgm:pt modelId="{2D19CE7D-B75C-4413-AD26-9979CFE386C3}" type="pres">
      <dgm:prSet presAssocID="{01C48CFA-5EDF-4D17-BF0D-5930DCA3A4DF}" presName="background3" presStyleLbl="node3" presStyleIdx="3" presStyleCnt="6"/>
      <dgm:spPr/>
    </dgm:pt>
    <dgm:pt modelId="{FE2E29D8-470F-4FD5-9F5A-1C024E35B634}" type="pres">
      <dgm:prSet presAssocID="{01C48CFA-5EDF-4D17-BF0D-5930DCA3A4DF}" presName="text3" presStyleLbl="fgAcc3" presStyleIdx="3" presStyleCnt="6">
        <dgm:presLayoutVars>
          <dgm:chPref val="3"/>
        </dgm:presLayoutVars>
      </dgm:prSet>
      <dgm:spPr/>
    </dgm:pt>
    <dgm:pt modelId="{8A866129-C01A-4568-BCFB-6B6854D34286}" type="pres">
      <dgm:prSet presAssocID="{01C48CFA-5EDF-4D17-BF0D-5930DCA3A4DF}" presName="hierChild4" presStyleCnt="0"/>
      <dgm:spPr/>
    </dgm:pt>
    <dgm:pt modelId="{A1A907DD-63EB-4324-8380-B7B748C6CB61}" type="pres">
      <dgm:prSet presAssocID="{9C915DF9-BEBA-4859-88CF-1BE591C9D701}" presName="Name17" presStyleLbl="parChTrans1D3" presStyleIdx="4" presStyleCnt="6"/>
      <dgm:spPr/>
    </dgm:pt>
    <dgm:pt modelId="{7E8FB350-1B7B-4FF2-AC2B-93F7F3629DBF}" type="pres">
      <dgm:prSet presAssocID="{71D832AD-57F0-4D04-83AD-A40EAF8B48B7}" presName="hierRoot3" presStyleCnt="0"/>
      <dgm:spPr/>
    </dgm:pt>
    <dgm:pt modelId="{87972EE0-76D9-4D11-AB1F-227084EE45CB}" type="pres">
      <dgm:prSet presAssocID="{71D832AD-57F0-4D04-83AD-A40EAF8B48B7}" presName="composite3" presStyleCnt="0"/>
      <dgm:spPr/>
    </dgm:pt>
    <dgm:pt modelId="{FF6DF2B0-E2B8-4D1B-8FC9-966AF17CBBA0}" type="pres">
      <dgm:prSet presAssocID="{71D832AD-57F0-4D04-83AD-A40EAF8B48B7}" presName="background3" presStyleLbl="node3" presStyleIdx="4" presStyleCnt="6"/>
      <dgm:spPr/>
    </dgm:pt>
    <dgm:pt modelId="{171356B1-788C-4466-9854-6D49A88136B8}" type="pres">
      <dgm:prSet presAssocID="{71D832AD-57F0-4D04-83AD-A40EAF8B48B7}" presName="text3" presStyleLbl="fgAcc3" presStyleIdx="4" presStyleCnt="6">
        <dgm:presLayoutVars>
          <dgm:chPref val="3"/>
        </dgm:presLayoutVars>
      </dgm:prSet>
      <dgm:spPr/>
    </dgm:pt>
    <dgm:pt modelId="{3E2D7E2D-50EE-40F3-9EB3-9BCE4EBCD363}" type="pres">
      <dgm:prSet presAssocID="{71D832AD-57F0-4D04-83AD-A40EAF8B48B7}" presName="hierChild4" presStyleCnt="0"/>
      <dgm:spPr/>
    </dgm:pt>
    <dgm:pt modelId="{15FE997E-4FC6-49BF-B59E-0F2A97FC4AB6}" type="pres">
      <dgm:prSet presAssocID="{CEB1A526-5AE8-4BB7-957B-16586B9CFA51}" presName="Name17" presStyleLbl="parChTrans1D3" presStyleIdx="5" presStyleCnt="6"/>
      <dgm:spPr/>
    </dgm:pt>
    <dgm:pt modelId="{37D90F91-BBA6-4843-9DC2-7EF3A9740A1B}" type="pres">
      <dgm:prSet presAssocID="{3C2F007B-7442-43E7-BA41-3181950E9713}" presName="hierRoot3" presStyleCnt="0"/>
      <dgm:spPr/>
    </dgm:pt>
    <dgm:pt modelId="{3CB64A49-0116-484B-85E9-A7D82E046AF6}" type="pres">
      <dgm:prSet presAssocID="{3C2F007B-7442-43E7-BA41-3181950E9713}" presName="composite3" presStyleCnt="0"/>
      <dgm:spPr/>
    </dgm:pt>
    <dgm:pt modelId="{4506328E-74D6-433B-9962-7B54DFE8A9EE}" type="pres">
      <dgm:prSet presAssocID="{3C2F007B-7442-43E7-BA41-3181950E9713}" presName="background3" presStyleLbl="node3" presStyleIdx="5" presStyleCnt="6"/>
      <dgm:spPr/>
    </dgm:pt>
    <dgm:pt modelId="{BDDA9B2F-E489-4266-A575-CE23D782924C}" type="pres">
      <dgm:prSet presAssocID="{3C2F007B-7442-43E7-BA41-3181950E9713}" presName="text3" presStyleLbl="fgAcc3" presStyleIdx="5" presStyleCnt="6">
        <dgm:presLayoutVars>
          <dgm:chPref val="3"/>
        </dgm:presLayoutVars>
      </dgm:prSet>
      <dgm:spPr/>
    </dgm:pt>
    <dgm:pt modelId="{802524D2-F8BE-4BC5-90F0-93931FE02F99}" type="pres">
      <dgm:prSet presAssocID="{3C2F007B-7442-43E7-BA41-3181950E9713}" presName="hierChild4" presStyleCnt="0"/>
      <dgm:spPr/>
    </dgm:pt>
  </dgm:ptLst>
  <dgm:cxnLst>
    <dgm:cxn modelId="{771EA919-930D-4443-B2A1-55D431D717A7}" srcId="{A960932E-695B-46D4-BD43-7A7C875BF0B4}" destId="{DED6DE59-3132-4EAE-9780-471470B45F1B}" srcOrd="1" destOrd="0" parTransId="{DC905E6B-00F7-4DF2-A18C-F778DD506ACA}" sibTransId="{5512FCF0-A67D-48E4-8A39-218182217D7E}"/>
    <dgm:cxn modelId="{E982261C-7E66-4054-9A21-F1B24537249E}" type="presOf" srcId="{9C915DF9-BEBA-4859-88CF-1BE591C9D701}" destId="{A1A907DD-63EB-4324-8380-B7B748C6CB61}" srcOrd="0" destOrd="0" presId="urn:microsoft.com/office/officeart/2005/8/layout/hierarchy1"/>
    <dgm:cxn modelId="{15A4C524-0C8D-4FD6-8276-100F5A857857}" type="presOf" srcId="{DC905E6B-00F7-4DF2-A18C-F778DD506ACA}" destId="{C7C7D7AC-42ED-4E66-8278-EA42C2F0250A}" srcOrd="0" destOrd="0" presId="urn:microsoft.com/office/officeart/2005/8/layout/hierarchy1"/>
    <dgm:cxn modelId="{F529A126-939C-481E-B196-331EC18B6F64}" type="presOf" srcId="{1DC80223-612E-43D6-A1D9-AA7E350D2876}" destId="{E34BA853-1D85-4E6C-BACD-23F9BED26415}" srcOrd="0" destOrd="0" presId="urn:microsoft.com/office/officeart/2005/8/layout/hierarchy1"/>
    <dgm:cxn modelId="{4900CE37-2C23-4340-BD8C-1085A20C53A9}" srcId="{FDA4B8DB-24E6-4633-9FEF-5434385376F3}" destId="{F4DE7129-AFE7-4141-973E-C4B50EAB4BA3}" srcOrd="1" destOrd="0" parTransId="{43A0440C-6D33-4CBA-8E50-DDAE5EDA3F79}" sibTransId="{931D87B1-30A9-481E-9C60-60C3E8CAEB51}"/>
    <dgm:cxn modelId="{F2E6B75C-F0B9-4E7C-A256-A6E539B21622}" srcId="{F4DE7129-AFE7-4141-973E-C4B50EAB4BA3}" destId="{3C2F007B-7442-43E7-BA41-3181950E9713}" srcOrd="3" destOrd="0" parTransId="{CEB1A526-5AE8-4BB7-957B-16586B9CFA51}" sibTransId="{930A73DA-E196-4D14-9D05-4912A19D44E0}"/>
    <dgm:cxn modelId="{E6DAB55D-14CE-4887-BDA9-A8FE520DB15E}" srcId="{FDA4B8DB-24E6-4633-9FEF-5434385376F3}" destId="{A960932E-695B-46D4-BD43-7A7C875BF0B4}" srcOrd="0" destOrd="0" parTransId="{1DC80223-612E-43D6-A1D9-AA7E350D2876}" sibTransId="{392816B7-35B7-4667-A505-3D79167E5A91}"/>
    <dgm:cxn modelId="{0E61E641-110F-496A-B5F6-5AE25A11587B}" srcId="{F4DE7129-AFE7-4141-973E-C4B50EAB4BA3}" destId="{1692B23B-2F99-4CEC-B155-DD5AA7117153}" srcOrd="0" destOrd="0" parTransId="{6E9EF785-7504-441F-9355-E29310C9427C}" sibTransId="{4D8E5EC5-1E27-45DB-A3BD-A68019008425}"/>
    <dgm:cxn modelId="{FC47E147-FF20-4112-9F61-3181907FD21D}" type="presOf" srcId="{BF021D93-6A6E-446E-BC3E-AE241806C5D4}" destId="{06C8EE4E-77AF-4760-80A9-AAE98D0203D6}" srcOrd="0" destOrd="0" presId="urn:microsoft.com/office/officeart/2005/8/layout/hierarchy1"/>
    <dgm:cxn modelId="{4B2F514A-78BC-4AED-AC88-594398410E65}" type="presOf" srcId="{DED6DE59-3132-4EAE-9780-471470B45F1B}" destId="{4C06CC88-952F-4DE4-9725-00F90606DA97}" srcOrd="0" destOrd="0" presId="urn:microsoft.com/office/officeart/2005/8/layout/hierarchy1"/>
    <dgm:cxn modelId="{C229B26D-E9D1-4391-9E2F-64DF22390343}" type="presOf" srcId="{FDA4B8DB-24E6-4633-9FEF-5434385376F3}" destId="{848DB3E2-92A5-4BDC-82D8-9E80D75937EB}" srcOrd="0" destOrd="0" presId="urn:microsoft.com/office/officeart/2005/8/layout/hierarchy1"/>
    <dgm:cxn modelId="{3F3D8171-74EA-4429-AB4C-5DA8A3B0B287}" type="presOf" srcId="{71D832AD-57F0-4D04-83AD-A40EAF8B48B7}" destId="{171356B1-788C-4466-9854-6D49A88136B8}" srcOrd="0" destOrd="0" presId="urn:microsoft.com/office/officeart/2005/8/layout/hierarchy1"/>
    <dgm:cxn modelId="{10960C53-CCE4-4C61-9AA1-4A4D0E4A69E7}" type="presOf" srcId="{CEB1A526-5AE8-4BB7-957B-16586B9CFA51}" destId="{15FE997E-4FC6-49BF-B59E-0F2A97FC4AB6}" srcOrd="0" destOrd="0" presId="urn:microsoft.com/office/officeart/2005/8/layout/hierarchy1"/>
    <dgm:cxn modelId="{0E02CF73-EC4C-498C-82AB-DF4007D82D8B}" type="presOf" srcId="{1692B23B-2F99-4CEC-B155-DD5AA7117153}" destId="{3DA0BB0D-95CA-4065-8B12-1AF217357805}" srcOrd="0" destOrd="0" presId="urn:microsoft.com/office/officeart/2005/8/layout/hierarchy1"/>
    <dgm:cxn modelId="{694C3157-8AE8-451A-9946-076CE76E4F34}" srcId="{F4DE7129-AFE7-4141-973E-C4B50EAB4BA3}" destId="{71D832AD-57F0-4D04-83AD-A40EAF8B48B7}" srcOrd="2" destOrd="0" parTransId="{9C915DF9-BEBA-4859-88CF-1BE591C9D701}" sibTransId="{47F5EE8B-6056-45CA-9B9D-52D9455C1AED}"/>
    <dgm:cxn modelId="{52AD0379-CAB1-40D6-8EAB-DA35C36CB558}" srcId="{A960932E-695B-46D4-BD43-7A7C875BF0B4}" destId="{BF021D93-6A6E-446E-BC3E-AE241806C5D4}" srcOrd="0" destOrd="0" parTransId="{536AE5C1-B878-471E-AFF5-A74DEE290A6F}" sibTransId="{29408B68-7283-473A-8F98-B09FA9F3DCF8}"/>
    <dgm:cxn modelId="{4172B580-A3F5-4964-A21C-706B74AABB8B}" srcId="{F4DE7129-AFE7-4141-973E-C4B50EAB4BA3}" destId="{01C48CFA-5EDF-4D17-BF0D-5930DCA3A4DF}" srcOrd="1" destOrd="0" parTransId="{17D4D8C8-F293-4AE2-9ABE-1F64D36A501B}" sibTransId="{5B165556-6DFD-4F1A-B72C-D3350A5B7A0A}"/>
    <dgm:cxn modelId="{20FE639B-6289-45EF-BA3A-4D00E217BB85}" srcId="{0D5E4DF0-F51A-42DD-BFB4-7E4D8EBBAB8F}" destId="{FDA4B8DB-24E6-4633-9FEF-5434385376F3}" srcOrd="0" destOrd="0" parTransId="{21881D20-2255-46D8-A87A-DFF45DA8F347}" sibTransId="{1005B757-321C-48DC-AA49-1023E0DACACA}"/>
    <dgm:cxn modelId="{F5E5E1A0-7538-4BB2-B2DB-1206365BAFD0}" type="presOf" srcId="{6E9EF785-7504-441F-9355-E29310C9427C}" destId="{57D67509-B419-4A67-A141-D898403DD677}" srcOrd="0" destOrd="0" presId="urn:microsoft.com/office/officeart/2005/8/layout/hierarchy1"/>
    <dgm:cxn modelId="{D66997A7-E0BD-4CD7-B714-C52849965924}" type="presOf" srcId="{17D4D8C8-F293-4AE2-9ABE-1F64D36A501B}" destId="{971C117E-C1A8-424E-8DC1-6DA773E0464D}" srcOrd="0" destOrd="0" presId="urn:microsoft.com/office/officeart/2005/8/layout/hierarchy1"/>
    <dgm:cxn modelId="{58BAE6CA-6CA6-4394-A055-C76D0D901887}" type="presOf" srcId="{536AE5C1-B878-471E-AFF5-A74DEE290A6F}" destId="{C2319EE6-4331-4F5B-909F-63D202736816}" srcOrd="0" destOrd="0" presId="urn:microsoft.com/office/officeart/2005/8/layout/hierarchy1"/>
    <dgm:cxn modelId="{4B3317DC-B642-4E3E-85C3-9C4D4B94C047}" type="presOf" srcId="{01C48CFA-5EDF-4D17-BF0D-5930DCA3A4DF}" destId="{FE2E29D8-470F-4FD5-9F5A-1C024E35B634}" srcOrd="0" destOrd="0" presId="urn:microsoft.com/office/officeart/2005/8/layout/hierarchy1"/>
    <dgm:cxn modelId="{13FA4BDC-8EAE-4208-9284-C7B16ED76093}" type="presOf" srcId="{A960932E-695B-46D4-BD43-7A7C875BF0B4}" destId="{CEE0A701-4EA9-4519-B9FE-498F83375828}" srcOrd="0" destOrd="0" presId="urn:microsoft.com/office/officeart/2005/8/layout/hierarchy1"/>
    <dgm:cxn modelId="{EF5678EC-D9F8-401D-BEBD-F00B4DED9CC7}" type="presOf" srcId="{3C2F007B-7442-43E7-BA41-3181950E9713}" destId="{BDDA9B2F-E489-4266-A575-CE23D782924C}" srcOrd="0" destOrd="0" presId="urn:microsoft.com/office/officeart/2005/8/layout/hierarchy1"/>
    <dgm:cxn modelId="{19EB61ED-71A0-4BAE-9854-07E5ACA8BBCA}" type="presOf" srcId="{0D5E4DF0-F51A-42DD-BFB4-7E4D8EBBAB8F}" destId="{79A6C5F6-6839-4B14-A019-4E750EFB495E}" srcOrd="0" destOrd="0" presId="urn:microsoft.com/office/officeart/2005/8/layout/hierarchy1"/>
    <dgm:cxn modelId="{7D48C1EE-385D-4FC2-A3C2-7CEC055974AA}" type="presOf" srcId="{43A0440C-6D33-4CBA-8E50-DDAE5EDA3F79}" destId="{D78669F6-EA1E-48CC-82C2-F04894687A25}" srcOrd="0" destOrd="0" presId="urn:microsoft.com/office/officeart/2005/8/layout/hierarchy1"/>
    <dgm:cxn modelId="{454716F1-BFF4-476A-B9C8-9DA3C713A63C}" type="presOf" srcId="{F4DE7129-AFE7-4141-973E-C4B50EAB4BA3}" destId="{3320EA97-D96F-4806-BE7C-F903575DAFFE}" srcOrd="0" destOrd="0" presId="urn:microsoft.com/office/officeart/2005/8/layout/hierarchy1"/>
    <dgm:cxn modelId="{B537D982-A068-4B49-97F7-AB906A4FAB27}" type="presParOf" srcId="{79A6C5F6-6839-4B14-A019-4E750EFB495E}" destId="{8B6202B6-9D21-4544-A61B-D427C65D24D5}" srcOrd="0" destOrd="0" presId="urn:microsoft.com/office/officeart/2005/8/layout/hierarchy1"/>
    <dgm:cxn modelId="{3C6B99AB-399D-4D97-9B3A-8645511C3ED8}" type="presParOf" srcId="{8B6202B6-9D21-4544-A61B-D427C65D24D5}" destId="{6F95B384-6133-45B1-9914-1CB83E4615E8}" srcOrd="0" destOrd="0" presId="urn:microsoft.com/office/officeart/2005/8/layout/hierarchy1"/>
    <dgm:cxn modelId="{DECB8C84-C1EC-4B9B-B593-0B9561181BE5}" type="presParOf" srcId="{6F95B384-6133-45B1-9914-1CB83E4615E8}" destId="{8ED26330-30DB-4113-BF23-406F9AA26364}" srcOrd="0" destOrd="0" presId="urn:microsoft.com/office/officeart/2005/8/layout/hierarchy1"/>
    <dgm:cxn modelId="{65C25253-1F89-404F-85A1-66FDF9CE2C7F}" type="presParOf" srcId="{6F95B384-6133-45B1-9914-1CB83E4615E8}" destId="{848DB3E2-92A5-4BDC-82D8-9E80D75937EB}" srcOrd="1" destOrd="0" presId="urn:microsoft.com/office/officeart/2005/8/layout/hierarchy1"/>
    <dgm:cxn modelId="{6B02BD6D-1F7E-44FD-B443-7BB475609609}" type="presParOf" srcId="{8B6202B6-9D21-4544-A61B-D427C65D24D5}" destId="{740AAADA-8493-463E-A3F0-08CE3C55C173}" srcOrd="1" destOrd="0" presId="urn:microsoft.com/office/officeart/2005/8/layout/hierarchy1"/>
    <dgm:cxn modelId="{6B2E74B0-B05C-48D4-9981-889D8D084C58}" type="presParOf" srcId="{740AAADA-8493-463E-A3F0-08CE3C55C173}" destId="{E34BA853-1D85-4E6C-BACD-23F9BED26415}" srcOrd="0" destOrd="0" presId="urn:microsoft.com/office/officeart/2005/8/layout/hierarchy1"/>
    <dgm:cxn modelId="{2DBA129E-AFD7-4E2A-8173-C5FA6135E940}" type="presParOf" srcId="{740AAADA-8493-463E-A3F0-08CE3C55C173}" destId="{CC00D750-A39A-40AA-840C-847E2CE98C41}" srcOrd="1" destOrd="0" presId="urn:microsoft.com/office/officeart/2005/8/layout/hierarchy1"/>
    <dgm:cxn modelId="{64F87702-7099-4FCA-B98D-C8992746255C}" type="presParOf" srcId="{CC00D750-A39A-40AA-840C-847E2CE98C41}" destId="{C785385C-F02C-451F-AB61-D15F428E675B}" srcOrd="0" destOrd="0" presId="urn:microsoft.com/office/officeart/2005/8/layout/hierarchy1"/>
    <dgm:cxn modelId="{48E2AE5E-F0AD-41CE-84DD-22B87AFF1FAC}" type="presParOf" srcId="{C785385C-F02C-451F-AB61-D15F428E675B}" destId="{A2556933-460B-4179-B01A-4AE6410BBF78}" srcOrd="0" destOrd="0" presId="urn:microsoft.com/office/officeart/2005/8/layout/hierarchy1"/>
    <dgm:cxn modelId="{B666B483-DA6F-49A1-9D2F-5214DF379351}" type="presParOf" srcId="{C785385C-F02C-451F-AB61-D15F428E675B}" destId="{CEE0A701-4EA9-4519-B9FE-498F83375828}" srcOrd="1" destOrd="0" presId="urn:microsoft.com/office/officeart/2005/8/layout/hierarchy1"/>
    <dgm:cxn modelId="{539C7DF6-772A-4B0C-B6F0-E8C414F2313A}" type="presParOf" srcId="{CC00D750-A39A-40AA-840C-847E2CE98C41}" destId="{D7ECA6DF-D5E9-47FD-95D5-854317407A63}" srcOrd="1" destOrd="0" presId="urn:microsoft.com/office/officeart/2005/8/layout/hierarchy1"/>
    <dgm:cxn modelId="{D8B399D6-5655-43EB-8F78-20B9E1473BC3}" type="presParOf" srcId="{D7ECA6DF-D5E9-47FD-95D5-854317407A63}" destId="{C2319EE6-4331-4F5B-909F-63D202736816}" srcOrd="0" destOrd="0" presId="urn:microsoft.com/office/officeart/2005/8/layout/hierarchy1"/>
    <dgm:cxn modelId="{61586B56-581B-4A65-9AA5-F01010D034B8}" type="presParOf" srcId="{D7ECA6DF-D5E9-47FD-95D5-854317407A63}" destId="{58BBBE40-0EC8-48DB-962B-CBAA4AB9D7D1}" srcOrd="1" destOrd="0" presId="urn:microsoft.com/office/officeart/2005/8/layout/hierarchy1"/>
    <dgm:cxn modelId="{0EB9AC04-8F0F-4C0D-ABAF-1C90DDD78CC5}" type="presParOf" srcId="{58BBBE40-0EC8-48DB-962B-CBAA4AB9D7D1}" destId="{1BA538A9-F38F-4F24-9CF5-317FD6E84F93}" srcOrd="0" destOrd="0" presId="urn:microsoft.com/office/officeart/2005/8/layout/hierarchy1"/>
    <dgm:cxn modelId="{0CBA3FE0-E6B0-4522-BA0D-3E80CD2CD3EB}" type="presParOf" srcId="{1BA538A9-F38F-4F24-9CF5-317FD6E84F93}" destId="{FA4577B2-2B20-4E2E-8082-7AAFDD210A5F}" srcOrd="0" destOrd="0" presId="urn:microsoft.com/office/officeart/2005/8/layout/hierarchy1"/>
    <dgm:cxn modelId="{97B0BFCC-B514-49AC-9CC3-EA41F390DFBC}" type="presParOf" srcId="{1BA538A9-F38F-4F24-9CF5-317FD6E84F93}" destId="{06C8EE4E-77AF-4760-80A9-AAE98D0203D6}" srcOrd="1" destOrd="0" presId="urn:microsoft.com/office/officeart/2005/8/layout/hierarchy1"/>
    <dgm:cxn modelId="{A681B2E8-B352-4555-A77D-B33B4A669786}" type="presParOf" srcId="{58BBBE40-0EC8-48DB-962B-CBAA4AB9D7D1}" destId="{CD20AA5C-F931-45F6-8066-B19163E87ED3}" srcOrd="1" destOrd="0" presId="urn:microsoft.com/office/officeart/2005/8/layout/hierarchy1"/>
    <dgm:cxn modelId="{746FD3EA-218D-47AE-B32B-41EFA2253230}" type="presParOf" srcId="{D7ECA6DF-D5E9-47FD-95D5-854317407A63}" destId="{C7C7D7AC-42ED-4E66-8278-EA42C2F0250A}" srcOrd="2" destOrd="0" presId="urn:microsoft.com/office/officeart/2005/8/layout/hierarchy1"/>
    <dgm:cxn modelId="{DA4CBA13-6BDF-4894-A493-324C49A6A4B6}" type="presParOf" srcId="{D7ECA6DF-D5E9-47FD-95D5-854317407A63}" destId="{C4429B35-E1DA-4519-8D60-9658B168ED79}" srcOrd="3" destOrd="0" presId="urn:microsoft.com/office/officeart/2005/8/layout/hierarchy1"/>
    <dgm:cxn modelId="{3A8DB5E5-8A3A-4F4D-824D-19955AF2DFAA}" type="presParOf" srcId="{C4429B35-E1DA-4519-8D60-9658B168ED79}" destId="{5B4F2DB6-04B5-4A73-A114-50D96FDC3702}" srcOrd="0" destOrd="0" presId="urn:microsoft.com/office/officeart/2005/8/layout/hierarchy1"/>
    <dgm:cxn modelId="{BD656D8F-E0E6-4F3F-916A-52C7F17AD9A6}" type="presParOf" srcId="{5B4F2DB6-04B5-4A73-A114-50D96FDC3702}" destId="{4FB6C35E-E446-45BD-82F4-A134694662D2}" srcOrd="0" destOrd="0" presId="urn:microsoft.com/office/officeart/2005/8/layout/hierarchy1"/>
    <dgm:cxn modelId="{E9BB21EB-3842-4D22-A181-268767B33A37}" type="presParOf" srcId="{5B4F2DB6-04B5-4A73-A114-50D96FDC3702}" destId="{4C06CC88-952F-4DE4-9725-00F90606DA97}" srcOrd="1" destOrd="0" presId="urn:microsoft.com/office/officeart/2005/8/layout/hierarchy1"/>
    <dgm:cxn modelId="{53C4EC56-3C55-4B63-8412-E3B4F0FDCBB2}" type="presParOf" srcId="{C4429B35-E1DA-4519-8D60-9658B168ED79}" destId="{AA085640-94AE-4C69-B7F7-E425807FDDCD}" srcOrd="1" destOrd="0" presId="urn:microsoft.com/office/officeart/2005/8/layout/hierarchy1"/>
    <dgm:cxn modelId="{CE295643-051E-467F-BCC4-5A7D581F9AE0}" type="presParOf" srcId="{740AAADA-8493-463E-A3F0-08CE3C55C173}" destId="{D78669F6-EA1E-48CC-82C2-F04894687A25}" srcOrd="2" destOrd="0" presId="urn:microsoft.com/office/officeart/2005/8/layout/hierarchy1"/>
    <dgm:cxn modelId="{645A4C15-6EEB-41EB-9F3F-07FEF7D164BC}" type="presParOf" srcId="{740AAADA-8493-463E-A3F0-08CE3C55C173}" destId="{98759FC6-76C2-4F42-8E35-8470654D1D48}" srcOrd="3" destOrd="0" presId="urn:microsoft.com/office/officeart/2005/8/layout/hierarchy1"/>
    <dgm:cxn modelId="{ED6B02AB-9630-4318-97DF-6095D9FAAA58}" type="presParOf" srcId="{98759FC6-76C2-4F42-8E35-8470654D1D48}" destId="{03668136-7F0E-4C73-B4C6-7280476538A9}" srcOrd="0" destOrd="0" presId="urn:microsoft.com/office/officeart/2005/8/layout/hierarchy1"/>
    <dgm:cxn modelId="{3A3C7B6F-A346-4112-ADE9-BB731049959A}" type="presParOf" srcId="{03668136-7F0E-4C73-B4C6-7280476538A9}" destId="{38BA58C3-37AE-4240-A34E-D52EEF049972}" srcOrd="0" destOrd="0" presId="urn:microsoft.com/office/officeart/2005/8/layout/hierarchy1"/>
    <dgm:cxn modelId="{E07AA722-8708-4E3E-ADE0-8630E416BC01}" type="presParOf" srcId="{03668136-7F0E-4C73-B4C6-7280476538A9}" destId="{3320EA97-D96F-4806-BE7C-F903575DAFFE}" srcOrd="1" destOrd="0" presId="urn:microsoft.com/office/officeart/2005/8/layout/hierarchy1"/>
    <dgm:cxn modelId="{A9183F90-1884-4075-86E5-3412CF0F41BD}" type="presParOf" srcId="{98759FC6-76C2-4F42-8E35-8470654D1D48}" destId="{28E1FBCB-A8CB-44CD-BBBD-037565C11CD7}" srcOrd="1" destOrd="0" presId="urn:microsoft.com/office/officeart/2005/8/layout/hierarchy1"/>
    <dgm:cxn modelId="{5321939F-6347-4681-9C7B-B07BE4969EDD}" type="presParOf" srcId="{28E1FBCB-A8CB-44CD-BBBD-037565C11CD7}" destId="{57D67509-B419-4A67-A141-D898403DD677}" srcOrd="0" destOrd="0" presId="urn:microsoft.com/office/officeart/2005/8/layout/hierarchy1"/>
    <dgm:cxn modelId="{FBB6D38B-69AD-40AC-AE2F-E407BE5C72FC}" type="presParOf" srcId="{28E1FBCB-A8CB-44CD-BBBD-037565C11CD7}" destId="{BF021AC5-7E39-43A8-A8AA-135658935315}" srcOrd="1" destOrd="0" presId="urn:microsoft.com/office/officeart/2005/8/layout/hierarchy1"/>
    <dgm:cxn modelId="{DEF4F198-8B1B-42ED-8AB4-73720CC53EC4}" type="presParOf" srcId="{BF021AC5-7E39-43A8-A8AA-135658935315}" destId="{AEA73627-49E4-415B-B26C-257DE21CE4BB}" srcOrd="0" destOrd="0" presId="urn:microsoft.com/office/officeart/2005/8/layout/hierarchy1"/>
    <dgm:cxn modelId="{BD3EB6D4-CC1D-4F23-ADA1-39B0C22DB5DA}" type="presParOf" srcId="{AEA73627-49E4-415B-B26C-257DE21CE4BB}" destId="{58BDCE67-6009-41A8-8A7A-42AD4F3C5A7A}" srcOrd="0" destOrd="0" presId="urn:microsoft.com/office/officeart/2005/8/layout/hierarchy1"/>
    <dgm:cxn modelId="{E6BA589F-EBBE-4FE5-B603-A36468FF046C}" type="presParOf" srcId="{AEA73627-49E4-415B-B26C-257DE21CE4BB}" destId="{3DA0BB0D-95CA-4065-8B12-1AF217357805}" srcOrd="1" destOrd="0" presId="urn:microsoft.com/office/officeart/2005/8/layout/hierarchy1"/>
    <dgm:cxn modelId="{52C37D53-D539-4AC2-9525-5B4E75222425}" type="presParOf" srcId="{BF021AC5-7E39-43A8-A8AA-135658935315}" destId="{7B1D9609-4A90-4BF4-9B92-7C4F78DAB7AD}" srcOrd="1" destOrd="0" presId="urn:microsoft.com/office/officeart/2005/8/layout/hierarchy1"/>
    <dgm:cxn modelId="{5F29C09D-6EA4-416B-857B-B61A0CE28C92}" type="presParOf" srcId="{28E1FBCB-A8CB-44CD-BBBD-037565C11CD7}" destId="{971C117E-C1A8-424E-8DC1-6DA773E0464D}" srcOrd="2" destOrd="0" presId="urn:microsoft.com/office/officeart/2005/8/layout/hierarchy1"/>
    <dgm:cxn modelId="{453E2B4C-8D39-4A4A-B5CD-AE30F18E328D}" type="presParOf" srcId="{28E1FBCB-A8CB-44CD-BBBD-037565C11CD7}" destId="{1B795F6F-D811-4ED8-8955-BF4D1BAEBD8D}" srcOrd="3" destOrd="0" presId="urn:microsoft.com/office/officeart/2005/8/layout/hierarchy1"/>
    <dgm:cxn modelId="{9389631B-A621-4D50-8276-E42A6DD7869F}" type="presParOf" srcId="{1B795F6F-D811-4ED8-8955-BF4D1BAEBD8D}" destId="{4E6E93CC-C1A9-489E-9625-969E31839E8D}" srcOrd="0" destOrd="0" presId="urn:microsoft.com/office/officeart/2005/8/layout/hierarchy1"/>
    <dgm:cxn modelId="{76E268C1-E6C5-43A4-929D-6817CE5816D5}" type="presParOf" srcId="{4E6E93CC-C1A9-489E-9625-969E31839E8D}" destId="{2D19CE7D-B75C-4413-AD26-9979CFE386C3}" srcOrd="0" destOrd="0" presId="urn:microsoft.com/office/officeart/2005/8/layout/hierarchy1"/>
    <dgm:cxn modelId="{CF8B63D4-276D-47F9-9ECC-8DD54B2A362C}" type="presParOf" srcId="{4E6E93CC-C1A9-489E-9625-969E31839E8D}" destId="{FE2E29D8-470F-4FD5-9F5A-1C024E35B634}" srcOrd="1" destOrd="0" presId="urn:microsoft.com/office/officeart/2005/8/layout/hierarchy1"/>
    <dgm:cxn modelId="{299F7165-F021-484A-B7AB-6EF99414FAD2}" type="presParOf" srcId="{1B795F6F-D811-4ED8-8955-BF4D1BAEBD8D}" destId="{8A866129-C01A-4568-BCFB-6B6854D34286}" srcOrd="1" destOrd="0" presId="urn:microsoft.com/office/officeart/2005/8/layout/hierarchy1"/>
    <dgm:cxn modelId="{B0A8C211-70E7-45E6-B6D5-DC9840D88657}" type="presParOf" srcId="{28E1FBCB-A8CB-44CD-BBBD-037565C11CD7}" destId="{A1A907DD-63EB-4324-8380-B7B748C6CB61}" srcOrd="4" destOrd="0" presId="urn:microsoft.com/office/officeart/2005/8/layout/hierarchy1"/>
    <dgm:cxn modelId="{4C7A281D-4C1C-4FEB-A544-BD19DA9B7734}" type="presParOf" srcId="{28E1FBCB-A8CB-44CD-BBBD-037565C11CD7}" destId="{7E8FB350-1B7B-4FF2-AC2B-93F7F3629DBF}" srcOrd="5" destOrd="0" presId="urn:microsoft.com/office/officeart/2005/8/layout/hierarchy1"/>
    <dgm:cxn modelId="{1214DB7C-ED17-4963-A7BE-D10AFA301FC0}" type="presParOf" srcId="{7E8FB350-1B7B-4FF2-AC2B-93F7F3629DBF}" destId="{87972EE0-76D9-4D11-AB1F-227084EE45CB}" srcOrd="0" destOrd="0" presId="urn:microsoft.com/office/officeart/2005/8/layout/hierarchy1"/>
    <dgm:cxn modelId="{1FE0F059-38A8-4C9F-BCC2-80E1A7CD03FB}" type="presParOf" srcId="{87972EE0-76D9-4D11-AB1F-227084EE45CB}" destId="{FF6DF2B0-E2B8-4D1B-8FC9-966AF17CBBA0}" srcOrd="0" destOrd="0" presId="urn:microsoft.com/office/officeart/2005/8/layout/hierarchy1"/>
    <dgm:cxn modelId="{799512B6-6487-4967-8272-48EF58C553E9}" type="presParOf" srcId="{87972EE0-76D9-4D11-AB1F-227084EE45CB}" destId="{171356B1-788C-4466-9854-6D49A88136B8}" srcOrd="1" destOrd="0" presId="urn:microsoft.com/office/officeart/2005/8/layout/hierarchy1"/>
    <dgm:cxn modelId="{ED456607-68BE-464A-9F9F-4F2D3DAA4E43}" type="presParOf" srcId="{7E8FB350-1B7B-4FF2-AC2B-93F7F3629DBF}" destId="{3E2D7E2D-50EE-40F3-9EB3-9BCE4EBCD363}" srcOrd="1" destOrd="0" presId="urn:microsoft.com/office/officeart/2005/8/layout/hierarchy1"/>
    <dgm:cxn modelId="{C46FAC9E-DE4B-4365-B124-85EF5BB6BBDE}" type="presParOf" srcId="{28E1FBCB-A8CB-44CD-BBBD-037565C11CD7}" destId="{15FE997E-4FC6-49BF-B59E-0F2A97FC4AB6}" srcOrd="6" destOrd="0" presId="urn:microsoft.com/office/officeart/2005/8/layout/hierarchy1"/>
    <dgm:cxn modelId="{01C5EEDF-EEA3-41CB-8519-302EE0702C48}" type="presParOf" srcId="{28E1FBCB-A8CB-44CD-BBBD-037565C11CD7}" destId="{37D90F91-BBA6-4843-9DC2-7EF3A9740A1B}" srcOrd="7" destOrd="0" presId="urn:microsoft.com/office/officeart/2005/8/layout/hierarchy1"/>
    <dgm:cxn modelId="{96169B96-B350-47AB-A86D-4549A12CE95D}" type="presParOf" srcId="{37D90F91-BBA6-4843-9DC2-7EF3A9740A1B}" destId="{3CB64A49-0116-484B-85E9-A7D82E046AF6}" srcOrd="0" destOrd="0" presId="urn:microsoft.com/office/officeart/2005/8/layout/hierarchy1"/>
    <dgm:cxn modelId="{0A52FFA5-C37B-42F9-B858-7E2624D8A944}" type="presParOf" srcId="{3CB64A49-0116-484B-85E9-A7D82E046AF6}" destId="{4506328E-74D6-433B-9962-7B54DFE8A9EE}" srcOrd="0" destOrd="0" presId="urn:microsoft.com/office/officeart/2005/8/layout/hierarchy1"/>
    <dgm:cxn modelId="{9E99AAA0-C8E6-418A-9E24-8A4A168B46F5}" type="presParOf" srcId="{3CB64A49-0116-484B-85E9-A7D82E046AF6}" destId="{BDDA9B2F-E489-4266-A575-CE23D782924C}" srcOrd="1" destOrd="0" presId="urn:microsoft.com/office/officeart/2005/8/layout/hierarchy1"/>
    <dgm:cxn modelId="{56913452-1B87-4ABB-BC12-2203BC80392C}" type="presParOf" srcId="{37D90F91-BBA6-4843-9DC2-7EF3A9740A1B}" destId="{802524D2-F8BE-4BC5-90F0-93931FE02F9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5E4DF0-F51A-42DD-BFB4-7E4D8EBBAB8F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MY"/>
        </a:p>
      </dgm:t>
    </dgm:pt>
    <dgm:pt modelId="{FDA4B8DB-24E6-4633-9FEF-5434385376F3}">
      <dgm:prSet phldrT="[Text]"/>
      <dgm:spPr/>
      <dgm:t>
        <a:bodyPr/>
        <a:lstStyle/>
        <a:p>
          <a:r>
            <a:rPr lang="en-MY" dirty="0"/>
            <a:t>MIMD</a:t>
          </a:r>
        </a:p>
      </dgm:t>
    </dgm:pt>
    <dgm:pt modelId="{21881D20-2255-46D8-A87A-DFF45DA8F347}" type="parTrans" cxnId="{20FE639B-6289-45EF-BA3A-4D00E217BB85}">
      <dgm:prSet/>
      <dgm:spPr/>
      <dgm:t>
        <a:bodyPr/>
        <a:lstStyle/>
        <a:p>
          <a:endParaRPr lang="en-MY"/>
        </a:p>
      </dgm:t>
    </dgm:pt>
    <dgm:pt modelId="{1005B757-321C-48DC-AA49-1023E0DACACA}" type="sibTrans" cxnId="{20FE639B-6289-45EF-BA3A-4D00E217BB85}">
      <dgm:prSet/>
      <dgm:spPr/>
      <dgm:t>
        <a:bodyPr/>
        <a:lstStyle/>
        <a:p>
          <a:endParaRPr lang="en-MY"/>
        </a:p>
      </dgm:t>
    </dgm:pt>
    <dgm:pt modelId="{A960932E-695B-46D4-BD43-7A7C875BF0B4}">
      <dgm:prSet phldrT="[Text]"/>
      <dgm:spPr/>
      <dgm:t>
        <a:bodyPr/>
        <a:lstStyle/>
        <a:p>
          <a:r>
            <a:rPr lang="en-MY" dirty="0"/>
            <a:t>Distributed Memory</a:t>
          </a:r>
        </a:p>
      </dgm:t>
    </dgm:pt>
    <dgm:pt modelId="{1DC80223-612E-43D6-A1D9-AA7E350D2876}" type="parTrans" cxnId="{E6DAB55D-14CE-4887-BDA9-A8FE520DB15E}">
      <dgm:prSet/>
      <dgm:spPr/>
      <dgm:t>
        <a:bodyPr/>
        <a:lstStyle/>
        <a:p>
          <a:endParaRPr lang="en-MY"/>
        </a:p>
      </dgm:t>
    </dgm:pt>
    <dgm:pt modelId="{392816B7-35B7-4667-A505-3D79167E5A91}" type="sibTrans" cxnId="{E6DAB55D-14CE-4887-BDA9-A8FE520DB15E}">
      <dgm:prSet/>
      <dgm:spPr/>
      <dgm:t>
        <a:bodyPr/>
        <a:lstStyle/>
        <a:p>
          <a:endParaRPr lang="en-MY"/>
        </a:p>
      </dgm:t>
    </dgm:pt>
    <dgm:pt modelId="{BF021D93-6A6E-446E-BC3E-AE241806C5D4}">
      <dgm:prSet phldrT="[Text]"/>
      <dgm:spPr/>
      <dgm:t>
        <a:bodyPr/>
        <a:lstStyle/>
        <a:p>
          <a:r>
            <a:rPr lang="en-MY" dirty="0"/>
            <a:t>Cluster</a:t>
          </a:r>
        </a:p>
      </dgm:t>
    </dgm:pt>
    <dgm:pt modelId="{536AE5C1-B878-471E-AFF5-A74DEE290A6F}" type="parTrans" cxnId="{52AD0379-CAB1-40D6-8EAB-DA35C36CB558}">
      <dgm:prSet/>
      <dgm:spPr/>
      <dgm:t>
        <a:bodyPr/>
        <a:lstStyle/>
        <a:p>
          <a:endParaRPr lang="en-MY"/>
        </a:p>
      </dgm:t>
    </dgm:pt>
    <dgm:pt modelId="{29408B68-7283-473A-8F98-B09FA9F3DCF8}" type="sibTrans" cxnId="{52AD0379-CAB1-40D6-8EAB-DA35C36CB558}">
      <dgm:prSet/>
      <dgm:spPr/>
      <dgm:t>
        <a:bodyPr/>
        <a:lstStyle/>
        <a:p>
          <a:endParaRPr lang="en-MY"/>
        </a:p>
      </dgm:t>
    </dgm:pt>
    <dgm:pt modelId="{F4DE7129-AFE7-4141-973E-C4B50EAB4BA3}">
      <dgm:prSet phldrT="[Text]"/>
      <dgm:spPr/>
      <dgm:t>
        <a:bodyPr/>
        <a:lstStyle/>
        <a:p>
          <a:r>
            <a:rPr lang="en-MY" dirty="0"/>
            <a:t>Shared Memory</a:t>
          </a:r>
        </a:p>
      </dgm:t>
    </dgm:pt>
    <dgm:pt modelId="{43A0440C-6D33-4CBA-8E50-DDAE5EDA3F79}" type="parTrans" cxnId="{4900CE37-2C23-4340-BD8C-1085A20C53A9}">
      <dgm:prSet/>
      <dgm:spPr/>
      <dgm:t>
        <a:bodyPr/>
        <a:lstStyle/>
        <a:p>
          <a:endParaRPr lang="en-MY"/>
        </a:p>
      </dgm:t>
    </dgm:pt>
    <dgm:pt modelId="{931D87B1-30A9-481E-9C60-60C3E8CAEB51}" type="sibTrans" cxnId="{4900CE37-2C23-4340-BD8C-1085A20C53A9}">
      <dgm:prSet/>
      <dgm:spPr/>
      <dgm:t>
        <a:bodyPr/>
        <a:lstStyle/>
        <a:p>
          <a:endParaRPr lang="en-MY"/>
        </a:p>
      </dgm:t>
    </dgm:pt>
    <dgm:pt modelId="{71D832AD-57F0-4D04-83AD-A40EAF8B48B7}">
      <dgm:prSet phldrT="[Text]"/>
      <dgm:spPr/>
      <dgm:t>
        <a:bodyPr/>
        <a:lstStyle/>
        <a:p>
          <a:r>
            <a:rPr lang="en-MY" dirty="0"/>
            <a:t>NUMA</a:t>
          </a:r>
        </a:p>
      </dgm:t>
    </dgm:pt>
    <dgm:pt modelId="{9C915DF9-BEBA-4859-88CF-1BE591C9D701}" type="parTrans" cxnId="{694C3157-8AE8-451A-9946-076CE76E4F34}">
      <dgm:prSet/>
      <dgm:spPr/>
      <dgm:t>
        <a:bodyPr/>
        <a:lstStyle/>
        <a:p>
          <a:endParaRPr lang="en-MY"/>
        </a:p>
      </dgm:t>
    </dgm:pt>
    <dgm:pt modelId="{47F5EE8B-6056-45CA-9B9D-52D9455C1AED}" type="sibTrans" cxnId="{694C3157-8AE8-451A-9946-076CE76E4F34}">
      <dgm:prSet/>
      <dgm:spPr/>
      <dgm:t>
        <a:bodyPr/>
        <a:lstStyle/>
        <a:p>
          <a:endParaRPr lang="en-MY"/>
        </a:p>
      </dgm:t>
    </dgm:pt>
    <dgm:pt modelId="{3C2F007B-7442-43E7-BA41-3181950E9713}">
      <dgm:prSet phldrT="[Text]"/>
      <dgm:spPr/>
      <dgm:t>
        <a:bodyPr/>
        <a:lstStyle/>
        <a:p>
          <a:r>
            <a:rPr lang="en-MY" dirty="0"/>
            <a:t>UMA</a:t>
          </a:r>
        </a:p>
      </dgm:t>
    </dgm:pt>
    <dgm:pt modelId="{CEB1A526-5AE8-4BB7-957B-16586B9CFA51}" type="parTrans" cxnId="{F2E6B75C-F0B9-4E7C-A256-A6E539B21622}">
      <dgm:prSet/>
      <dgm:spPr/>
      <dgm:t>
        <a:bodyPr/>
        <a:lstStyle/>
        <a:p>
          <a:endParaRPr lang="en-MY"/>
        </a:p>
      </dgm:t>
    </dgm:pt>
    <dgm:pt modelId="{930A73DA-E196-4D14-9D05-4912A19D44E0}" type="sibTrans" cxnId="{F2E6B75C-F0B9-4E7C-A256-A6E539B21622}">
      <dgm:prSet/>
      <dgm:spPr/>
      <dgm:t>
        <a:bodyPr/>
        <a:lstStyle/>
        <a:p>
          <a:endParaRPr lang="en-MY"/>
        </a:p>
      </dgm:t>
    </dgm:pt>
    <dgm:pt modelId="{DED6DE59-3132-4EAE-9780-471470B45F1B}">
      <dgm:prSet/>
      <dgm:spPr/>
      <dgm:t>
        <a:bodyPr/>
        <a:lstStyle/>
        <a:p>
          <a:r>
            <a:rPr lang="en-MY" dirty="0"/>
            <a:t>MPP</a:t>
          </a:r>
        </a:p>
      </dgm:t>
    </dgm:pt>
    <dgm:pt modelId="{DC905E6B-00F7-4DF2-A18C-F778DD506ACA}" type="parTrans" cxnId="{771EA919-930D-4443-B2A1-55D431D717A7}">
      <dgm:prSet/>
      <dgm:spPr/>
      <dgm:t>
        <a:bodyPr/>
        <a:lstStyle/>
        <a:p>
          <a:endParaRPr lang="en-MY"/>
        </a:p>
      </dgm:t>
    </dgm:pt>
    <dgm:pt modelId="{5512FCF0-A67D-48E4-8A39-218182217D7E}" type="sibTrans" cxnId="{771EA919-930D-4443-B2A1-55D431D717A7}">
      <dgm:prSet/>
      <dgm:spPr/>
      <dgm:t>
        <a:bodyPr/>
        <a:lstStyle/>
        <a:p>
          <a:endParaRPr lang="en-MY"/>
        </a:p>
      </dgm:t>
    </dgm:pt>
    <dgm:pt modelId="{01C48CFA-5EDF-4D17-BF0D-5930DCA3A4DF}">
      <dgm:prSet/>
      <dgm:spPr/>
      <dgm:t>
        <a:bodyPr/>
        <a:lstStyle/>
        <a:p>
          <a:r>
            <a:rPr lang="en-MY"/>
            <a:t>NoRMA</a:t>
          </a:r>
        </a:p>
      </dgm:t>
    </dgm:pt>
    <dgm:pt modelId="{17D4D8C8-F293-4AE2-9ABE-1F64D36A501B}" type="parTrans" cxnId="{4172B580-A3F5-4964-A21C-706B74AABB8B}">
      <dgm:prSet/>
      <dgm:spPr/>
      <dgm:t>
        <a:bodyPr/>
        <a:lstStyle/>
        <a:p>
          <a:endParaRPr lang="en-MY"/>
        </a:p>
      </dgm:t>
    </dgm:pt>
    <dgm:pt modelId="{5B165556-6DFD-4F1A-B72C-D3350A5B7A0A}" type="sibTrans" cxnId="{4172B580-A3F5-4964-A21C-706B74AABB8B}">
      <dgm:prSet/>
      <dgm:spPr/>
      <dgm:t>
        <a:bodyPr/>
        <a:lstStyle/>
        <a:p>
          <a:endParaRPr lang="en-MY"/>
        </a:p>
      </dgm:t>
    </dgm:pt>
    <dgm:pt modelId="{1692B23B-2F99-4CEC-B155-DD5AA7117153}">
      <dgm:prSet/>
      <dgm:spPr/>
      <dgm:t>
        <a:bodyPr/>
        <a:lstStyle/>
        <a:p>
          <a:r>
            <a:rPr lang="en-MY"/>
            <a:t>COMA</a:t>
          </a:r>
        </a:p>
      </dgm:t>
    </dgm:pt>
    <dgm:pt modelId="{6E9EF785-7504-441F-9355-E29310C9427C}" type="parTrans" cxnId="{0E61E641-110F-496A-B5F6-5AE25A11587B}">
      <dgm:prSet/>
      <dgm:spPr/>
      <dgm:t>
        <a:bodyPr/>
        <a:lstStyle/>
        <a:p>
          <a:endParaRPr lang="en-MY"/>
        </a:p>
      </dgm:t>
    </dgm:pt>
    <dgm:pt modelId="{4D8E5EC5-1E27-45DB-A3BD-A68019008425}" type="sibTrans" cxnId="{0E61E641-110F-496A-B5F6-5AE25A11587B}">
      <dgm:prSet/>
      <dgm:spPr/>
      <dgm:t>
        <a:bodyPr/>
        <a:lstStyle/>
        <a:p>
          <a:endParaRPr lang="en-MY"/>
        </a:p>
      </dgm:t>
    </dgm:pt>
    <dgm:pt modelId="{79A6C5F6-6839-4B14-A019-4E750EFB495E}" type="pres">
      <dgm:prSet presAssocID="{0D5E4DF0-F51A-42DD-BFB4-7E4D8EBBAB8F}" presName="hierChild1" presStyleCnt="0">
        <dgm:presLayoutVars>
          <dgm:chPref val="1"/>
          <dgm:dir val="rev"/>
          <dgm:animOne val="branch"/>
          <dgm:animLvl val="lvl"/>
          <dgm:resizeHandles/>
        </dgm:presLayoutVars>
      </dgm:prSet>
      <dgm:spPr/>
    </dgm:pt>
    <dgm:pt modelId="{8B6202B6-9D21-4544-A61B-D427C65D24D5}" type="pres">
      <dgm:prSet presAssocID="{FDA4B8DB-24E6-4633-9FEF-5434385376F3}" presName="hierRoot1" presStyleCnt="0"/>
      <dgm:spPr/>
    </dgm:pt>
    <dgm:pt modelId="{6F95B384-6133-45B1-9914-1CB83E4615E8}" type="pres">
      <dgm:prSet presAssocID="{FDA4B8DB-24E6-4633-9FEF-5434385376F3}" presName="composite" presStyleCnt="0"/>
      <dgm:spPr/>
    </dgm:pt>
    <dgm:pt modelId="{8ED26330-30DB-4113-BF23-406F9AA26364}" type="pres">
      <dgm:prSet presAssocID="{FDA4B8DB-24E6-4633-9FEF-5434385376F3}" presName="background" presStyleLbl="node0" presStyleIdx="0" presStyleCnt="1"/>
      <dgm:spPr/>
    </dgm:pt>
    <dgm:pt modelId="{848DB3E2-92A5-4BDC-82D8-9E80D75937EB}" type="pres">
      <dgm:prSet presAssocID="{FDA4B8DB-24E6-4633-9FEF-5434385376F3}" presName="text" presStyleLbl="fgAcc0" presStyleIdx="0" presStyleCnt="1">
        <dgm:presLayoutVars>
          <dgm:chPref val="3"/>
        </dgm:presLayoutVars>
      </dgm:prSet>
      <dgm:spPr/>
    </dgm:pt>
    <dgm:pt modelId="{740AAADA-8493-463E-A3F0-08CE3C55C173}" type="pres">
      <dgm:prSet presAssocID="{FDA4B8DB-24E6-4633-9FEF-5434385376F3}" presName="hierChild2" presStyleCnt="0"/>
      <dgm:spPr/>
    </dgm:pt>
    <dgm:pt modelId="{E34BA853-1D85-4E6C-BACD-23F9BED26415}" type="pres">
      <dgm:prSet presAssocID="{1DC80223-612E-43D6-A1D9-AA7E350D2876}" presName="Name10" presStyleLbl="parChTrans1D2" presStyleIdx="0" presStyleCnt="2"/>
      <dgm:spPr/>
    </dgm:pt>
    <dgm:pt modelId="{CC00D750-A39A-40AA-840C-847E2CE98C41}" type="pres">
      <dgm:prSet presAssocID="{A960932E-695B-46D4-BD43-7A7C875BF0B4}" presName="hierRoot2" presStyleCnt="0"/>
      <dgm:spPr/>
    </dgm:pt>
    <dgm:pt modelId="{C785385C-F02C-451F-AB61-D15F428E675B}" type="pres">
      <dgm:prSet presAssocID="{A960932E-695B-46D4-BD43-7A7C875BF0B4}" presName="composite2" presStyleCnt="0"/>
      <dgm:spPr/>
    </dgm:pt>
    <dgm:pt modelId="{A2556933-460B-4179-B01A-4AE6410BBF78}" type="pres">
      <dgm:prSet presAssocID="{A960932E-695B-46D4-BD43-7A7C875BF0B4}" presName="background2" presStyleLbl="node2" presStyleIdx="0" presStyleCnt="2"/>
      <dgm:spPr/>
    </dgm:pt>
    <dgm:pt modelId="{CEE0A701-4EA9-4519-B9FE-498F83375828}" type="pres">
      <dgm:prSet presAssocID="{A960932E-695B-46D4-BD43-7A7C875BF0B4}" presName="text2" presStyleLbl="fgAcc2" presStyleIdx="0" presStyleCnt="2">
        <dgm:presLayoutVars>
          <dgm:chPref val="3"/>
        </dgm:presLayoutVars>
      </dgm:prSet>
      <dgm:spPr/>
    </dgm:pt>
    <dgm:pt modelId="{D7ECA6DF-D5E9-47FD-95D5-854317407A63}" type="pres">
      <dgm:prSet presAssocID="{A960932E-695B-46D4-BD43-7A7C875BF0B4}" presName="hierChild3" presStyleCnt="0"/>
      <dgm:spPr/>
    </dgm:pt>
    <dgm:pt modelId="{C2319EE6-4331-4F5B-909F-63D202736816}" type="pres">
      <dgm:prSet presAssocID="{536AE5C1-B878-471E-AFF5-A74DEE290A6F}" presName="Name17" presStyleLbl="parChTrans1D3" presStyleIdx="0" presStyleCnt="6"/>
      <dgm:spPr/>
    </dgm:pt>
    <dgm:pt modelId="{58BBBE40-0EC8-48DB-962B-CBAA4AB9D7D1}" type="pres">
      <dgm:prSet presAssocID="{BF021D93-6A6E-446E-BC3E-AE241806C5D4}" presName="hierRoot3" presStyleCnt="0"/>
      <dgm:spPr/>
    </dgm:pt>
    <dgm:pt modelId="{1BA538A9-F38F-4F24-9CF5-317FD6E84F93}" type="pres">
      <dgm:prSet presAssocID="{BF021D93-6A6E-446E-BC3E-AE241806C5D4}" presName="composite3" presStyleCnt="0"/>
      <dgm:spPr/>
    </dgm:pt>
    <dgm:pt modelId="{FA4577B2-2B20-4E2E-8082-7AAFDD210A5F}" type="pres">
      <dgm:prSet presAssocID="{BF021D93-6A6E-446E-BC3E-AE241806C5D4}" presName="background3" presStyleLbl="node3" presStyleIdx="0" presStyleCnt="6"/>
      <dgm:spPr/>
    </dgm:pt>
    <dgm:pt modelId="{06C8EE4E-77AF-4760-80A9-AAE98D0203D6}" type="pres">
      <dgm:prSet presAssocID="{BF021D93-6A6E-446E-BC3E-AE241806C5D4}" presName="text3" presStyleLbl="fgAcc3" presStyleIdx="0" presStyleCnt="6">
        <dgm:presLayoutVars>
          <dgm:chPref val="3"/>
        </dgm:presLayoutVars>
      </dgm:prSet>
      <dgm:spPr/>
    </dgm:pt>
    <dgm:pt modelId="{CD20AA5C-F931-45F6-8066-B19163E87ED3}" type="pres">
      <dgm:prSet presAssocID="{BF021D93-6A6E-446E-BC3E-AE241806C5D4}" presName="hierChild4" presStyleCnt="0"/>
      <dgm:spPr/>
    </dgm:pt>
    <dgm:pt modelId="{C7C7D7AC-42ED-4E66-8278-EA42C2F0250A}" type="pres">
      <dgm:prSet presAssocID="{DC905E6B-00F7-4DF2-A18C-F778DD506ACA}" presName="Name17" presStyleLbl="parChTrans1D3" presStyleIdx="1" presStyleCnt="6"/>
      <dgm:spPr/>
    </dgm:pt>
    <dgm:pt modelId="{C4429B35-E1DA-4519-8D60-9658B168ED79}" type="pres">
      <dgm:prSet presAssocID="{DED6DE59-3132-4EAE-9780-471470B45F1B}" presName="hierRoot3" presStyleCnt="0"/>
      <dgm:spPr/>
    </dgm:pt>
    <dgm:pt modelId="{5B4F2DB6-04B5-4A73-A114-50D96FDC3702}" type="pres">
      <dgm:prSet presAssocID="{DED6DE59-3132-4EAE-9780-471470B45F1B}" presName="composite3" presStyleCnt="0"/>
      <dgm:spPr/>
    </dgm:pt>
    <dgm:pt modelId="{4FB6C35E-E446-45BD-82F4-A134694662D2}" type="pres">
      <dgm:prSet presAssocID="{DED6DE59-3132-4EAE-9780-471470B45F1B}" presName="background3" presStyleLbl="node3" presStyleIdx="1" presStyleCnt="6"/>
      <dgm:spPr/>
    </dgm:pt>
    <dgm:pt modelId="{4C06CC88-952F-4DE4-9725-00F90606DA97}" type="pres">
      <dgm:prSet presAssocID="{DED6DE59-3132-4EAE-9780-471470B45F1B}" presName="text3" presStyleLbl="fgAcc3" presStyleIdx="1" presStyleCnt="6">
        <dgm:presLayoutVars>
          <dgm:chPref val="3"/>
        </dgm:presLayoutVars>
      </dgm:prSet>
      <dgm:spPr/>
    </dgm:pt>
    <dgm:pt modelId="{AA085640-94AE-4C69-B7F7-E425807FDDCD}" type="pres">
      <dgm:prSet presAssocID="{DED6DE59-3132-4EAE-9780-471470B45F1B}" presName="hierChild4" presStyleCnt="0"/>
      <dgm:spPr/>
    </dgm:pt>
    <dgm:pt modelId="{D78669F6-EA1E-48CC-82C2-F04894687A25}" type="pres">
      <dgm:prSet presAssocID="{43A0440C-6D33-4CBA-8E50-DDAE5EDA3F79}" presName="Name10" presStyleLbl="parChTrans1D2" presStyleIdx="1" presStyleCnt="2"/>
      <dgm:spPr/>
    </dgm:pt>
    <dgm:pt modelId="{98759FC6-76C2-4F42-8E35-8470654D1D48}" type="pres">
      <dgm:prSet presAssocID="{F4DE7129-AFE7-4141-973E-C4B50EAB4BA3}" presName="hierRoot2" presStyleCnt="0"/>
      <dgm:spPr/>
    </dgm:pt>
    <dgm:pt modelId="{03668136-7F0E-4C73-B4C6-7280476538A9}" type="pres">
      <dgm:prSet presAssocID="{F4DE7129-AFE7-4141-973E-C4B50EAB4BA3}" presName="composite2" presStyleCnt="0"/>
      <dgm:spPr/>
    </dgm:pt>
    <dgm:pt modelId="{38BA58C3-37AE-4240-A34E-D52EEF049972}" type="pres">
      <dgm:prSet presAssocID="{F4DE7129-AFE7-4141-973E-C4B50EAB4BA3}" presName="background2" presStyleLbl="node2" presStyleIdx="1" presStyleCnt="2"/>
      <dgm:spPr/>
    </dgm:pt>
    <dgm:pt modelId="{3320EA97-D96F-4806-BE7C-F903575DAFFE}" type="pres">
      <dgm:prSet presAssocID="{F4DE7129-AFE7-4141-973E-C4B50EAB4BA3}" presName="text2" presStyleLbl="fgAcc2" presStyleIdx="1" presStyleCnt="2">
        <dgm:presLayoutVars>
          <dgm:chPref val="3"/>
        </dgm:presLayoutVars>
      </dgm:prSet>
      <dgm:spPr/>
    </dgm:pt>
    <dgm:pt modelId="{28E1FBCB-A8CB-44CD-BBBD-037565C11CD7}" type="pres">
      <dgm:prSet presAssocID="{F4DE7129-AFE7-4141-973E-C4B50EAB4BA3}" presName="hierChild3" presStyleCnt="0"/>
      <dgm:spPr/>
    </dgm:pt>
    <dgm:pt modelId="{57D67509-B419-4A67-A141-D898403DD677}" type="pres">
      <dgm:prSet presAssocID="{6E9EF785-7504-441F-9355-E29310C9427C}" presName="Name17" presStyleLbl="parChTrans1D3" presStyleIdx="2" presStyleCnt="6"/>
      <dgm:spPr/>
    </dgm:pt>
    <dgm:pt modelId="{BF021AC5-7E39-43A8-A8AA-135658935315}" type="pres">
      <dgm:prSet presAssocID="{1692B23B-2F99-4CEC-B155-DD5AA7117153}" presName="hierRoot3" presStyleCnt="0"/>
      <dgm:spPr/>
    </dgm:pt>
    <dgm:pt modelId="{AEA73627-49E4-415B-B26C-257DE21CE4BB}" type="pres">
      <dgm:prSet presAssocID="{1692B23B-2F99-4CEC-B155-DD5AA7117153}" presName="composite3" presStyleCnt="0"/>
      <dgm:spPr/>
    </dgm:pt>
    <dgm:pt modelId="{58BDCE67-6009-41A8-8A7A-42AD4F3C5A7A}" type="pres">
      <dgm:prSet presAssocID="{1692B23B-2F99-4CEC-B155-DD5AA7117153}" presName="background3" presStyleLbl="node3" presStyleIdx="2" presStyleCnt="6"/>
      <dgm:spPr/>
    </dgm:pt>
    <dgm:pt modelId="{3DA0BB0D-95CA-4065-8B12-1AF217357805}" type="pres">
      <dgm:prSet presAssocID="{1692B23B-2F99-4CEC-B155-DD5AA7117153}" presName="text3" presStyleLbl="fgAcc3" presStyleIdx="2" presStyleCnt="6">
        <dgm:presLayoutVars>
          <dgm:chPref val="3"/>
        </dgm:presLayoutVars>
      </dgm:prSet>
      <dgm:spPr/>
    </dgm:pt>
    <dgm:pt modelId="{7B1D9609-4A90-4BF4-9B92-7C4F78DAB7AD}" type="pres">
      <dgm:prSet presAssocID="{1692B23B-2F99-4CEC-B155-DD5AA7117153}" presName="hierChild4" presStyleCnt="0"/>
      <dgm:spPr/>
    </dgm:pt>
    <dgm:pt modelId="{971C117E-C1A8-424E-8DC1-6DA773E0464D}" type="pres">
      <dgm:prSet presAssocID="{17D4D8C8-F293-4AE2-9ABE-1F64D36A501B}" presName="Name17" presStyleLbl="parChTrans1D3" presStyleIdx="3" presStyleCnt="6"/>
      <dgm:spPr/>
    </dgm:pt>
    <dgm:pt modelId="{1B795F6F-D811-4ED8-8955-BF4D1BAEBD8D}" type="pres">
      <dgm:prSet presAssocID="{01C48CFA-5EDF-4D17-BF0D-5930DCA3A4DF}" presName="hierRoot3" presStyleCnt="0"/>
      <dgm:spPr/>
    </dgm:pt>
    <dgm:pt modelId="{4E6E93CC-C1A9-489E-9625-969E31839E8D}" type="pres">
      <dgm:prSet presAssocID="{01C48CFA-5EDF-4D17-BF0D-5930DCA3A4DF}" presName="composite3" presStyleCnt="0"/>
      <dgm:spPr/>
    </dgm:pt>
    <dgm:pt modelId="{2D19CE7D-B75C-4413-AD26-9979CFE386C3}" type="pres">
      <dgm:prSet presAssocID="{01C48CFA-5EDF-4D17-BF0D-5930DCA3A4DF}" presName="background3" presStyleLbl="node3" presStyleIdx="3" presStyleCnt="6"/>
      <dgm:spPr/>
    </dgm:pt>
    <dgm:pt modelId="{FE2E29D8-470F-4FD5-9F5A-1C024E35B634}" type="pres">
      <dgm:prSet presAssocID="{01C48CFA-5EDF-4D17-BF0D-5930DCA3A4DF}" presName="text3" presStyleLbl="fgAcc3" presStyleIdx="3" presStyleCnt="6">
        <dgm:presLayoutVars>
          <dgm:chPref val="3"/>
        </dgm:presLayoutVars>
      </dgm:prSet>
      <dgm:spPr/>
    </dgm:pt>
    <dgm:pt modelId="{8A866129-C01A-4568-BCFB-6B6854D34286}" type="pres">
      <dgm:prSet presAssocID="{01C48CFA-5EDF-4D17-BF0D-5930DCA3A4DF}" presName="hierChild4" presStyleCnt="0"/>
      <dgm:spPr/>
    </dgm:pt>
    <dgm:pt modelId="{A1A907DD-63EB-4324-8380-B7B748C6CB61}" type="pres">
      <dgm:prSet presAssocID="{9C915DF9-BEBA-4859-88CF-1BE591C9D701}" presName="Name17" presStyleLbl="parChTrans1D3" presStyleIdx="4" presStyleCnt="6"/>
      <dgm:spPr/>
    </dgm:pt>
    <dgm:pt modelId="{7E8FB350-1B7B-4FF2-AC2B-93F7F3629DBF}" type="pres">
      <dgm:prSet presAssocID="{71D832AD-57F0-4D04-83AD-A40EAF8B48B7}" presName="hierRoot3" presStyleCnt="0"/>
      <dgm:spPr/>
    </dgm:pt>
    <dgm:pt modelId="{87972EE0-76D9-4D11-AB1F-227084EE45CB}" type="pres">
      <dgm:prSet presAssocID="{71D832AD-57F0-4D04-83AD-A40EAF8B48B7}" presName="composite3" presStyleCnt="0"/>
      <dgm:spPr/>
    </dgm:pt>
    <dgm:pt modelId="{FF6DF2B0-E2B8-4D1B-8FC9-966AF17CBBA0}" type="pres">
      <dgm:prSet presAssocID="{71D832AD-57F0-4D04-83AD-A40EAF8B48B7}" presName="background3" presStyleLbl="node3" presStyleIdx="4" presStyleCnt="6"/>
      <dgm:spPr/>
    </dgm:pt>
    <dgm:pt modelId="{171356B1-788C-4466-9854-6D49A88136B8}" type="pres">
      <dgm:prSet presAssocID="{71D832AD-57F0-4D04-83AD-A40EAF8B48B7}" presName="text3" presStyleLbl="fgAcc3" presStyleIdx="4" presStyleCnt="6">
        <dgm:presLayoutVars>
          <dgm:chPref val="3"/>
        </dgm:presLayoutVars>
      </dgm:prSet>
      <dgm:spPr/>
    </dgm:pt>
    <dgm:pt modelId="{3E2D7E2D-50EE-40F3-9EB3-9BCE4EBCD363}" type="pres">
      <dgm:prSet presAssocID="{71D832AD-57F0-4D04-83AD-A40EAF8B48B7}" presName="hierChild4" presStyleCnt="0"/>
      <dgm:spPr/>
    </dgm:pt>
    <dgm:pt modelId="{15FE997E-4FC6-49BF-B59E-0F2A97FC4AB6}" type="pres">
      <dgm:prSet presAssocID="{CEB1A526-5AE8-4BB7-957B-16586B9CFA51}" presName="Name17" presStyleLbl="parChTrans1D3" presStyleIdx="5" presStyleCnt="6"/>
      <dgm:spPr/>
    </dgm:pt>
    <dgm:pt modelId="{37D90F91-BBA6-4843-9DC2-7EF3A9740A1B}" type="pres">
      <dgm:prSet presAssocID="{3C2F007B-7442-43E7-BA41-3181950E9713}" presName="hierRoot3" presStyleCnt="0"/>
      <dgm:spPr/>
    </dgm:pt>
    <dgm:pt modelId="{3CB64A49-0116-484B-85E9-A7D82E046AF6}" type="pres">
      <dgm:prSet presAssocID="{3C2F007B-7442-43E7-BA41-3181950E9713}" presName="composite3" presStyleCnt="0"/>
      <dgm:spPr/>
    </dgm:pt>
    <dgm:pt modelId="{4506328E-74D6-433B-9962-7B54DFE8A9EE}" type="pres">
      <dgm:prSet presAssocID="{3C2F007B-7442-43E7-BA41-3181950E9713}" presName="background3" presStyleLbl="node3" presStyleIdx="5" presStyleCnt="6"/>
      <dgm:spPr/>
    </dgm:pt>
    <dgm:pt modelId="{BDDA9B2F-E489-4266-A575-CE23D782924C}" type="pres">
      <dgm:prSet presAssocID="{3C2F007B-7442-43E7-BA41-3181950E9713}" presName="text3" presStyleLbl="fgAcc3" presStyleIdx="5" presStyleCnt="6">
        <dgm:presLayoutVars>
          <dgm:chPref val="3"/>
        </dgm:presLayoutVars>
      </dgm:prSet>
      <dgm:spPr/>
    </dgm:pt>
    <dgm:pt modelId="{802524D2-F8BE-4BC5-90F0-93931FE02F99}" type="pres">
      <dgm:prSet presAssocID="{3C2F007B-7442-43E7-BA41-3181950E9713}" presName="hierChild4" presStyleCnt="0"/>
      <dgm:spPr/>
    </dgm:pt>
  </dgm:ptLst>
  <dgm:cxnLst>
    <dgm:cxn modelId="{771EA919-930D-4443-B2A1-55D431D717A7}" srcId="{A960932E-695B-46D4-BD43-7A7C875BF0B4}" destId="{DED6DE59-3132-4EAE-9780-471470B45F1B}" srcOrd="1" destOrd="0" parTransId="{DC905E6B-00F7-4DF2-A18C-F778DD506ACA}" sibTransId="{5512FCF0-A67D-48E4-8A39-218182217D7E}"/>
    <dgm:cxn modelId="{E982261C-7E66-4054-9A21-F1B24537249E}" type="presOf" srcId="{9C915DF9-BEBA-4859-88CF-1BE591C9D701}" destId="{A1A907DD-63EB-4324-8380-B7B748C6CB61}" srcOrd="0" destOrd="0" presId="urn:microsoft.com/office/officeart/2005/8/layout/hierarchy1"/>
    <dgm:cxn modelId="{15A4C524-0C8D-4FD6-8276-100F5A857857}" type="presOf" srcId="{DC905E6B-00F7-4DF2-A18C-F778DD506ACA}" destId="{C7C7D7AC-42ED-4E66-8278-EA42C2F0250A}" srcOrd="0" destOrd="0" presId="urn:microsoft.com/office/officeart/2005/8/layout/hierarchy1"/>
    <dgm:cxn modelId="{F529A126-939C-481E-B196-331EC18B6F64}" type="presOf" srcId="{1DC80223-612E-43D6-A1D9-AA7E350D2876}" destId="{E34BA853-1D85-4E6C-BACD-23F9BED26415}" srcOrd="0" destOrd="0" presId="urn:microsoft.com/office/officeart/2005/8/layout/hierarchy1"/>
    <dgm:cxn modelId="{4900CE37-2C23-4340-BD8C-1085A20C53A9}" srcId="{FDA4B8DB-24E6-4633-9FEF-5434385376F3}" destId="{F4DE7129-AFE7-4141-973E-C4B50EAB4BA3}" srcOrd="1" destOrd="0" parTransId="{43A0440C-6D33-4CBA-8E50-DDAE5EDA3F79}" sibTransId="{931D87B1-30A9-481E-9C60-60C3E8CAEB51}"/>
    <dgm:cxn modelId="{F2E6B75C-F0B9-4E7C-A256-A6E539B21622}" srcId="{F4DE7129-AFE7-4141-973E-C4B50EAB4BA3}" destId="{3C2F007B-7442-43E7-BA41-3181950E9713}" srcOrd="3" destOrd="0" parTransId="{CEB1A526-5AE8-4BB7-957B-16586B9CFA51}" sibTransId="{930A73DA-E196-4D14-9D05-4912A19D44E0}"/>
    <dgm:cxn modelId="{E6DAB55D-14CE-4887-BDA9-A8FE520DB15E}" srcId="{FDA4B8DB-24E6-4633-9FEF-5434385376F3}" destId="{A960932E-695B-46D4-BD43-7A7C875BF0B4}" srcOrd="0" destOrd="0" parTransId="{1DC80223-612E-43D6-A1D9-AA7E350D2876}" sibTransId="{392816B7-35B7-4667-A505-3D79167E5A91}"/>
    <dgm:cxn modelId="{0E61E641-110F-496A-B5F6-5AE25A11587B}" srcId="{F4DE7129-AFE7-4141-973E-C4B50EAB4BA3}" destId="{1692B23B-2F99-4CEC-B155-DD5AA7117153}" srcOrd="0" destOrd="0" parTransId="{6E9EF785-7504-441F-9355-E29310C9427C}" sibTransId="{4D8E5EC5-1E27-45DB-A3BD-A68019008425}"/>
    <dgm:cxn modelId="{FC47E147-FF20-4112-9F61-3181907FD21D}" type="presOf" srcId="{BF021D93-6A6E-446E-BC3E-AE241806C5D4}" destId="{06C8EE4E-77AF-4760-80A9-AAE98D0203D6}" srcOrd="0" destOrd="0" presId="urn:microsoft.com/office/officeart/2005/8/layout/hierarchy1"/>
    <dgm:cxn modelId="{4B2F514A-78BC-4AED-AC88-594398410E65}" type="presOf" srcId="{DED6DE59-3132-4EAE-9780-471470B45F1B}" destId="{4C06CC88-952F-4DE4-9725-00F90606DA97}" srcOrd="0" destOrd="0" presId="urn:microsoft.com/office/officeart/2005/8/layout/hierarchy1"/>
    <dgm:cxn modelId="{C229B26D-E9D1-4391-9E2F-64DF22390343}" type="presOf" srcId="{FDA4B8DB-24E6-4633-9FEF-5434385376F3}" destId="{848DB3E2-92A5-4BDC-82D8-9E80D75937EB}" srcOrd="0" destOrd="0" presId="urn:microsoft.com/office/officeart/2005/8/layout/hierarchy1"/>
    <dgm:cxn modelId="{3F3D8171-74EA-4429-AB4C-5DA8A3B0B287}" type="presOf" srcId="{71D832AD-57F0-4D04-83AD-A40EAF8B48B7}" destId="{171356B1-788C-4466-9854-6D49A88136B8}" srcOrd="0" destOrd="0" presId="urn:microsoft.com/office/officeart/2005/8/layout/hierarchy1"/>
    <dgm:cxn modelId="{10960C53-CCE4-4C61-9AA1-4A4D0E4A69E7}" type="presOf" srcId="{CEB1A526-5AE8-4BB7-957B-16586B9CFA51}" destId="{15FE997E-4FC6-49BF-B59E-0F2A97FC4AB6}" srcOrd="0" destOrd="0" presId="urn:microsoft.com/office/officeart/2005/8/layout/hierarchy1"/>
    <dgm:cxn modelId="{0E02CF73-EC4C-498C-82AB-DF4007D82D8B}" type="presOf" srcId="{1692B23B-2F99-4CEC-B155-DD5AA7117153}" destId="{3DA0BB0D-95CA-4065-8B12-1AF217357805}" srcOrd="0" destOrd="0" presId="urn:microsoft.com/office/officeart/2005/8/layout/hierarchy1"/>
    <dgm:cxn modelId="{694C3157-8AE8-451A-9946-076CE76E4F34}" srcId="{F4DE7129-AFE7-4141-973E-C4B50EAB4BA3}" destId="{71D832AD-57F0-4D04-83AD-A40EAF8B48B7}" srcOrd="2" destOrd="0" parTransId="{9C915DF9-BEBA-4859-88CF-1BE591C9D701}" sibTransId="{47F5EE8B-6056-45CA-9B9D-52D9455C1AED}"/>
    <dgm:cxn modelId="{52AD0379-CAB1-40D6-8EAB-DA35C36CB558}" srcId="{A960932E-695B-46D4-BD43-7A7C875BF0B4}" destId="{BF021D93-6A6E-446E-BC3E-AE241806C5D4}" srcOrd="0" destOrd="0" parTransId="{536AE5C1-B878-471E-AFF5-A74DEE290A6F}" sibTransId="{29408B68-7283-473A-8F98-B09FA9F3DCF8}"/>
    <dgm:cxn modelId="{4172B580-A3F5-4964-A21C-706B74AABB8B}" srcId="{F4DE7129-AFE7-4141-973E-C4B50EAB4BA3}" destId="{01C48CFA-5EDF-4D17-BF0D-5930DCA3A4DF}" srcOrd="1" destOrd="0" parTransId="{17D4D8C8-F293-4AE2-9ABE-1F64D36A501B}" sibTransId="{5B165556-6DFD-4F1A-B72C-D3350A5B7A0A}"/>
    <dgm:cxn modelId="{20FE639B-6289-45EF-BA3A-4D00E217BB85}" srcId="{0D5E4DF0-F51A-42DD-BFB4-7E4D8EBBAB8F}" destId="{FDA4B8DB-24E6-4633-9FEF-5434385376F3}" srcOrd="0" destOrd="0" parTransId="{21881D20-2255-46D8-A87A-DFF45DA8F347}" sibTransId="{1005B757-321C-48DC-AA49-1023E0DACACA}"/>
    <dgm:cxn modelId="{F5E5E1A0-7538-4BB2-B2DB-1206365BAFD0}" type="presOf" srcId="{6E9EF785-7504-441F-9355-E29310C9427C}" destId="{57D67509-B419-4A67-A141-D898403DD677}" srcOrd="0" destOrd="0" presId="urn:microsoft.com/office/officeart/2005/8/layout/hierarchy1"/>
    <dgm:cxn modelId="{D66997A7-E0BD-4CD7-B714-C52849965924}" type="presOf" srcId="{17D4D8C8-F293-4AE2-9ABE-1F64D36A501B}" destId="{971C117E-C1A8-424E-8DC1-6DA773E0464D}" srcOrd="0" destOrd="0" presId="urn:microsoft.com/office/officeart/2005/8/layout/hierarchy1"/>
    <dgm:cxn modelId="{58BAE6CA-6CA6-4394-A055-C76D0D901887}" type="presOf" srcId="{536AE5C1-B878-471E-AFF5-A74DEE290A6F}" destId="{C2319EE6-4331-4F5B-909F-63D202736816}" srcOrd="0" destOrd="0" presId="urn:microsoft.com/office/officeart/2005/8/layout/hierarchy1"/>
    <dgm:cxn modelId="{4B3317DC-B642-4E3E-85C3-9C4D4B94C047}" type="presOf" srcId="{01C48CFA-5EDF-4D17-BF0D-5930DCA3A4DF}" destId="{FE2E29D8-470F-4FD5-9F5A-1C024E35B634}" srcOrd="0" destOrd="0" presId="urn:microsoft.com/office/officeart/2005/8/layout/hierarchy1"/>
    <dgm:cxn modelId="{13FA4BDC-8EAE-4208-9284-C7B16ED76093}" type="presOf" srcId="{A960932E-695B-46D4-BD43-7A7C875BF0B4}" destId="{CEE0A701-4EA9-4519-B9FE-498F83375828}" srcOrd="0" destOrd="0" presId="urn:microsoft.com/office/officeart/2005/8/layout/hierarchy1"/>
    <dgm:cxn modelId="{EF5678EC-D9F8-401D-BEBD-F00B4DED9CC7}" type="presOf" srcId="{3C2F007B-7442-43E7-BA41-3181950E9713}" destId="{BDDA9B2F-E489-4266-A575-CE23D782924C}" srcOrd="0" destOrd="0" presId="urn:microsoft.com/office/officeart/2005/8/layout/hierarchy1"/>
    <dgm:cxn modelId="{19EB61ED-71A0-4BAE-9854-07E5ACA8BBCA}" type="presOf" srcId="{0D5E4DF0-F51A-42DD-BFB4-7E4D8EBBAB8F}" destId="{79A6C5F6-6839-4B14-A019-4E750EFB495E}" srcOrd="0" destOrd="0" presId="urn:microsoft.com/office/officeart/2005/8/layout/hierarchy1"/>
    <dgm:cxn modelId="{7D48C1EE-385D-4FC2-A3C2-7CEC055974AA}" type="presOf" srcId="{43A0440C-6D33-4CBA-8E50-DDAE5EDA3F79}" destId="{D78669F6-EA1E-48CC-82C2-F04894687A25}" srcOrd="0" destOrd="0" presId="urn:microsoft.com/office/officeart/2005/8/layout/hierarchy1"/>
    <dgm:cxn modelId="{454716F1-BFF4-476A-B9C8-9DA3C713A63C}" type="presOf" srcId="{F4DE7129-AFE7-4141-973E-C4B50EAB4BA3}" destId="{3320EA97-D96F-4806-BE7C-F903575DAFFE}" srcOrd="0" destOrd="0" presId="urn:microsoft.com/office/officeart/2005/8/layout/hierarchy1"/>
    <dgm:cxn modelId="{B537D982-A068-4B49-97F7-AB906A4FAB27}" type="presParOf" srcId="{79A6C5F6-6839-4B14-A019-4E750EFB495E}" destId="{8B6202B6-9D21-4544-A61B-D427C65D24D5}" srcOrd="0" destOrd="0" presId="urn:microsoft.com/office/officeart/2005/8/layout/hierarchy1"/>
    <dgm:cxn modelId="{3C6B99AB-399D-4D97-9B3A-8645511C3ED8}" type="presParOf" srcId="{8B6202B6-9D21-4544-A61B-D427C65D24D5}" destId="{6F95B384-6133-45B1-9914-1CB83E4615E8}" srcOrd="0" destOrd="0" presId="urn:microsoft.com/office/officeart/2005/8/layout/hierarchy1"/>
    <dgm:cxn modelId="{DECB8C84-C1EC-4B9B-B593-0B9561181BE5}" type="presParOf" srcId="{6F95B384-6133-45B1-9914-1CB83E4615E8}" destId="{8ED26330-30DB-4113-BF23-406F9AA26364}" srcOrd="0" destOrd="0" presId="urn:microsoft.com/office/officeart/2005/8/layout/hierarchy1"/>
    <dgm:cxn modelId="{65C25253-1F89-404F-85A1-66FDF9CE2C7F}" type="presParOf" srcId="{6F95B384-6133-45B1-9914-1CB83E4615E8}" destId="{848DB3E2-92A5-4BDC-82D8-9E80D75937EB}" srcOrd="1" destOrd="0" presId="urn:microsoft.com/office/officeart/2005/8/layout/hierarchy1"/>
    <dgm:cxn modelId="{6B02BD6D-1F7E-44FD-B443-7BB475609609}" type="presParOf" srcId="{8B6202B6-9D21-4544-A61B-D427C65D24D5}" destId="{740AAADA-8493-463E-A3F0-08CE3C55C173}" srcOrd="1" destOrd="0" presId="urn:microsoft.com/office/officeart/2005/8/layout/hierarchy1"/>
    <dgm:cxn modelId="{6B2E74B0-B05C-48D4-9981-889D8D084C58}" type="presParOf" srcId="{740AAADA-8493-463E-A3F0-08CE3C55C173}" destId="{E34BA853-1D85-4E6C-BACD-23F9BED26415}" srcOrd="0" destOrd="0" presId="urn:microsoft.com/office/officeart/2005/8/layout/hierarchy1"/>
    <dgm:cxn modelId="{2DBA129E-AFD7-4E2A-8173-C5FA6135E940}" type="presParOf" srcId="{740AAADA-8493-463E-A3F0-08CE3C55C173}" destId="{CC00D750-A39A-40AA-840C-847E2CE98C41}" srcOrd="1" destOrd="0" presId="urn:microsoft.com/office/officeart/2005/8/layout/hierarchy1"/>
    <dgm:cxn modelId="{64F87702-7099-4FCA-B98D-C8992746255C}" type="presParOf" srcId="{CC00D750-A39A-40AA-840C-847E2CE98C41}" destId="{C785385C-F02C-451F-AB61-D15F428E675B}" srcOrd="0" destOrd="0" presId="urn:microsoft.com/office/officeart/2005/8/layout/hierarchy1"/>
    <dgm:cxn modelId="{48E2AE5E-F0AD-41CE-84DD-22B87AFF1FAC}" type="presParOf" srcId="{C785385C-F02C-451F-AB61-D15F428E675B}" destId="{A2556933-460B-4179-B01A-4AE6410BBF78}" srcOrd="0" destOrd="0" presId="urn:microsoft.com/office/officeart/2005/8/layout/hierarchy1"/>
    <dgm:cxn modelId="{B666B483-DA6F-49A1-9D2F-5214DF379351}" type="presParOf" srcId="{C785385C-F02C-451F-AB61-D15F428E675B}" destId="{CEE0A701-4EA9-4519-B9FE-498F83375828}" srcOrd="1" destOrd="0" presId="urn:microsoft.com/office/officeart/2005/8/layout/hierarchy1"/>
    <dgm:cxn modelId="{539C7DF6-772A-4B0C-B6F0-E8C414F2313A}" type="presParOf" srcId="{CC00D750-A39A-40AA-840C-847E2CE98C41}" destId="{D7ECA6DF-D5E9-47FD-95D5-854317407A63}" srcOrd="1" destOrd="0" presId="urn:microsoft.com/office/officeart/2005/8/layout/hierarchy1"/>
    <dgm:cxn modelId="{D8B399D6-5655-43EB-8F78-20B9E1473BC3}" type="presParOf" srcId="{D7ECA6DF-D5E9-47FD-95D5-854317407A63}" destId="{C2319EE6-4331-4F5B-909F-63D202736816}" srcOrd="0" destOrd="0" presId="urn:microsoft.com/office/officeart/2005/8/layout/hierarchy1"/>
    <dgm:cxn modelId="{61586B56-581B-4A65-9AA5-F01010D034B8}" type="presParOf" srcId="{D7ECA6DF-D5E9-47FD-95D5-854317407A63}" destId="{58BBBE40-0EC8-48DB-962B-CBAA4AB9D7D1}" srcOrd="1" destOrd="0" presId="urn:microsoft.com/office/officeart/2005/8/layout/hierarchy1"/>
    <dgm:cxn modelId="{0EB9AC04-8F0F-4C0D-ABAF-1C90DDD78CC5}" type="presParOf" srcId="{58BBBE40-0EC8-48DB-962B-CBAA4AB9D7D1}" destId="{1BA538A9-F38F-4F24-9CF5-317FD6E84F93}" srcOrd="0" destOrd="0" presId="urn:microsoft.com/office/officeart/2005/8/layout/hierarchy1"/>
    <dgm:cxn modelId="{0CBA3FE0-E6B0-4522-BA0D-3E80CD2CD3EB}" type="presParOf" srcId="{1BA538A9-F38F-4F24-9CF5-317FD6E84F93}" destId="{FA4577B2-2B20-4E2E-8082-7AAFDD210A5F}" srcOrd="0" destOrd="0" presId="urn:microsoft.com/office/officeart/2005/8/layout/hierarchy1"/>
    <dgm:cxn modelId="{97B0BFCC-B514-49AC-9CC3-EA41F390DFBC}" type="presParOf" srcId="{1BA538A9-F38F-4F24-9CF5-317FD6E84F93}" destId="{06C8EE4E-77AF-4760-80A9-AAE98D0203D6}" srcOrd="1" destOrd="0" presId="urn:microsoft.com/office/officeart/2005/8/layout/hierarchy1"/>
    <dgm:cxn modelId="{A681B2E8-B352-4555-A77D-B33B4A669786}" type="presParOf" srcId="{58BBBE40-0EC8-48DB-962B-CBAA4AB9D7D1}" destId="{CD20AA5C-F931-45F6-8066-B19163E87ED3}" srcOrd="1" destOrd="0" presId="urn:microsoft.com/office/officeart/2005/8/layout/hierarchy1"/>
    <dgm:cxn modelId="{746FD3EA-218D-47AE-B32B-41EFA2253230}" type="presParOf" srcId="{D7ECA6DF-D5E9-47FD-95D5-854317407A63}" destId="{C7C7D7AC-42ED-4E66-8278-EA42C2F0250A}" srcOrd="2" destOrd="0" presId="urn:microsoft.com/office/officeart/2005/8/layout/hierarchy1"/>
    <dgm:cxn modelId="{DA4CBA13-6BDF-4894-A493-324C49A6A4B6}" type="presParOf" srcId="{D7ECA6DF-D5E9-47FD-95D5-854317407A63}" destId="{C4429B35-E1DA-4519-8D60-9658B168ED79}" srcOrd="3" destOrd="0" presId="urn:microsoft.com/office/officeart/2005/8/layout/hierarchy1"/>
    <dgm:cxn modelId="{3A8DB5E5-8A3A-4F4D-824D-19955AF2DFAA}" type="presParOf" srcId="{C4429B35-E1DA-4519-8D60-9658B168ED79}" destId="{5B4F2DB6-04B5-4A73-A114-50D96FDC3702}" srcOrd="0" destOrd="0" presId="urn:microsoft.com/office/officeart/2005/8/layout/hierarchy1"/>
    <dgm:cxn modelId="{BD656D8F-E0E6-4F3F-916A-52C7F17AD9A6}" type="presParOf" srcId="{5B4F2DB6-04B5-4A73-A114-50D96FDC3702}" destId="{4FB6C35E-E446-45BD-82F4-A134694662D2}" srcOrd="0" destOrd="0" presId="urn:microsoft.com/office/officeart/2005/8/layout/hierarchy1"/>
    <dgm:cxn modelId="{E9BB21EB-3842-4D22-A181-268767B33A37}" type="presParOf" srcId="{5B4F2DB6-04B5-4A73-A114-50D96FDC3702}" destId="{4C06CC88-952F-4DE4-9725-00F90606DA97}" srcOrd="1" destOrd="0" presId="urn:microsoft.com/office/officeart/2005/8/layout/hierarchy1"/>
    <dgm:cxn modelId="{53C4EC56-3C55-4B63-8412-E3B4F0FDCBB2}" type="presParOf" srcId="{C4429B35-E1DA-4519-8D60-9658B168ED79}" destId="{AA085640-94AE-4C69-B7F7-E425807FDDCD}" srcOrd="1" destOrd="0" presId="urn:microsoft.com/office/officeart/2005/8/layout/hierarchy1"/>
    <dgm:cxn modelId="{CE295643-051E-467F-BCC4-5A7D581F9AE0}" type="presParOf" srcId="{740AAADA-8493-463E-A3F0-08CE3C55C173}" destId="{D78669F6-EA1E-48CC-82C2-F04894687A25}" srcOrd="2" destOrd="0" presId="urn:microsoft.com/office/officeart/2005/8/layout/hierarchy1"/>
    <dgm:cxn modelId="{645A4C15-6EEB-41EB-9F3F-07FEF7D164BC}" type="presParOf" srcId="{740AAADA-8493-463E-A3F0-08CE3C55C173}" destId="{98759FC6-76C2-4F42-8E35-8470654D1D48}" srcOrd="3" destOrd="0" presId="urn:microsoft.com/office/officeart/2005/8/layout/hierarchy1"/>
    <dgm:cxn modelId="{ED6B02AB-9630-4318-97DF-6095D9FAAA58}" type="presParOf" srcId="{98759FC6-76C2-4F42-8E35-8470654D1D48}" destId="{03668136-7F0E-4C73-B4C6-7280476538A9}" srcOrd="0" destOrd="0" presId="urn:microsoft.com/office/officeart/2005/8/layout/hierarchy1"/>
    <dgm:cxn modelId="{3A3C7B6F-A346-4112-ADE9-BB731049959A}" type="presParOf" srcId="{03668136-7F0E-4C73-B4C6-7280476538A9}" destId="{38BA58C3-37AE-4240-A34E-D52EEF049972}" srcOrd="0" destOrd="0" presId="urn:microsoft.com/office/officeart/2005/8/layout/hierarchy1"/>
    <dgm:cxn modelId="{E07AA722-8708-4E3E-ADE0-8630E416BC01}" type="presParOf" srcId="{03668136-7F0E-4C73-B4C6-7280476538A9}" destId="{3320EA97-D96F-4806-BE7C-F903575DAFFE}" srcOrd="1" destOrd="0" presId="urn:microsoft.com/office/officeart/2005/8/layout/hierarchy1"/>
    <dgm:cxn modelId="{A9183F90-1884-4075-86E5-3412CF0F41BD}" type="presParOf" srcId="{98759FC6-76C2-4F42-8E35-8470654D1D48}" destId="{28E1FBCB-A8CB-44CD-BBBD-037565C11CD7}" srcOrd="1" destOrd="0" presId="urn:microsoft.com/office/officeart/2005/8/layout/hierarchy1"/>
    <dgm:cxn modelId="{5321939F-6347-4681-9C7B-B07BE4969EDD}" type="presParOf" srcId="{28E1FBCB-A8CB-44CD-BBBD-037565C11CD7}" destId="{57D67509-B419-4A67-A141-D898403DD677}" srcOrd="0" destOrd="0" presId="urn:microsoft.com/office/officeart/2005/8/layout/hierarchy1"/>
    <dgm:cxn modelId="{FBB6D38B-69AD-40AC-AE2F-E407BE5C72FC}" type="presParOf" srcId="{28E1FBCB-A8CB-44CD-BBBD-037565C11CD7}" destId="{BF021AC5-7E39-43A8-A8AA-135658935315}" srcOrd="1" destOrd="0" presId="urn:microsoft.com/office/officeart/2005/8/layout/hierarchy1"/>
    <dgm:cxn modelId="{DEF4F198-8B1B-42ED-8AB4-73720CC53EC4}" type="presParOf" srcId="{BF021AC5-7E39-43A8-A8AA-135658935315}" destId="{AEA73627-49E4-415B-B26C-257DE21CE4BB}" srcOrd="0" destOrd="0" presId="urn:microsoft.com/office/officeart/2005/8/layout/hierarchy1"/>
    <dgm:cxn modelId="{BD3EB6D4-CC1D-4F23-ADA1-39B0C22DB5DA}" type="presParOf" srcId="{AEA73627-49E4-415B-B26C-257DE21CE4BB}" destId="{58BDCE67-6009-41A8-8A7A-42AD4F3C5A7A}" srcOrd="0" destOrd="0" presId="urn:microsoft.com/office/officeart/2005/8/layout/hierarchy1"/>
    <dgm:cxn modelId="{E6BA589F-EBBE-4FE5-B603-A36468FF046C}" type="presParOf" srcId="{AEA73627-49E4-415B-B26C-257DE21CE4BB}" destId="{3DA0BB0D-95CA-4065-8B12-1AF217357805}" srcOrd="1" destOrd="0" presId="urn:microsoft.com/office/officeart/2005/8/layout/hierarchy1"/>
    <dgm:cxn modelId="{52C37D53-D539-4AC2-9525-5B4E75222425}" type="presParOf" srcId="{BF021AC5-7E39-43A8-A8AA-135658935315}" destId="{7B1D9609-4A90-4BF4-9B92-7C4F78DAB7AD}" srcOrd="1" destOrd="0" presId="urn:microsoft.com/office/officeart/2005/8/layout/hierarchy1"/>
    <dgm:cxn modelId="{5F29C09D-6EA4-416B-857B-B61A0CE28C92}" type="presParOf" srcId="{28E1FBCB-A8CB-44CD-BBBD-037565C11CD7}" destId="{971C117E-C1A8-424E-8DC1-6DA773E0464D}" srcOrd="2" destOrd="0" presId="urn:microsoft.com/office/officeart/2005/8/layout/hierarchy1"/>
    <dgm:cxn modelId="{453E2B4C-8D39-4A4A-B5CD-AE30F18E328D}" type="presParOf" srcId="{28E1FBCB-A8CB-44CD-BBBD-037565C11CD7}" destId="{1B795F6F-D811-4ED8-8955-BF4D1BAEBD8D}" srcOrd="3" destOrd="0" presId="urn:microsoft.com/office/officeart/2005/8/layout/hierarchy1"/>
    <dgm:cxn modelId="{9389631B-A621-4D50-8276-E42A6DD7869F}" type="presParOf" srcId="{1B795F6F-D811-4ED8-8955-BF4D1BAEBD8D}" destId="{4E6E93CC-C1A9-489E-9625-969E31839E8D}" srcOrd="0" destOrd="0" presId="urn:microsoft.com/office/officeart/2005/8/layout/hierarchy1"/>
    <dgm:cxn modelId="{76E268C1-E6C5-43A4-929D-6817CE5816D5}" type="presParOf" srcId="{4E6E93CC-C1A9-489E-9625-969E31839E8D}" destId="{2D19CE7D-B75C-4413-AD26-9979CFE386C3}" srcOrd="0" destOrd="0" presId="urn:microsoft.com/office/officeart/2005/8/layout/hierarchy1"/>
    <dgm:cxn modelId="{CF8B63D4-276D-47F9-9ECC-8DD54B2A362C}" type="presParOf" srcId="{4E6E93CC-C1A9-489E-9625-969E31839E8D}" destId="{FE2E29D8-470F-4FD5-9F5A-1C024E35B634}" srcOrd="1" destOrd="0" presId="urn:microsoft.com/office/officeart/2005/8/layout/hierarchy1"/>
    <dgm:cxn modelId="{299F7165-F021-484A-B7AB-6EF99414FAD2}" type="presParOf" srcId="{1B795F6F-D811-4ED8-8955-BF4D1BAEBD8D}" destId="{8A866129-C01A-4568-BCFB-6B6854D34286}" srcOrd="1" destOrd="0" presId="urn:microsoft.com/office/officeart/2005/8/layout/hierarchy1"/>
    <dgm:cxn modelId="{B0A8C211-70E7-45E6-B6D5-DC9840D88657}" type="presParOf" srcId="{28E1FBCB-A8CB-44CD-BBBD-037565C11CD7}" destId="{A1A907DD-63EB-4324-8380-B7B748C6CB61}" srcOrd="4" destOrd="0" presId="urn:microsoft.com/office/officeart/2005/8/layout/hierarchy1"/>
    <dgm:cxn modelId="{4C7A281D-4C1C-4FEB-A544-BD19DA9B7734}" type="presParOf" srcId="{28E1FBCB-A8CB-44CD-BBBD-037565C11CD7}" destId="{7E8FB350-1B7B-4FF2-AC2B-93F7F3629DBF}" srcOrd="5" destOrd="0" presId="urn:microsoft.com/office/officeart/2005/8/layout/hierarchy1"/>
    <dgm:cxn modelId="{1214DB7C-ED17-4963-A7BE-D10AFA301FC0}" type="presParOf" srcId="{7E8FB350-1B7B-4FF2-AC2B-93F7F3629DBF}" destId="{87972EE0-76D9-4D11-AB1F-227084EE45CB}" srcOrd="0" destOrd="0" presId="urn:microsoft.com/office/officeart/2005/8/layout/hierarchy1"/>
    <dgm:cxn modelId="{1FE0F059-38A8-4C9F-BCC2-80E1A7CD03FB}" type="presParOf" srcId="{87972EE0-76D9-4D11-AB1F-227084EE45CB}" destId="{FF6DF2B0-E2B8-4D1B-8FC9-966AF17CBBA0}" srcOrd="0" destOrd="0" presId="urn:microsoft.com/office/officeart/2005/8/layout/hierarchy1"/>
    <dgm:cxn modelId="{799512B6-6487-4967-8272-48EF58C553E9}" type="presParOf" srcId="{87972EE0-76D9-4D11-AB1F-227084EE45CB}" destId="{171356B1-788C-4466-9854-6D49A88136B8}" srcOrd="1" destOrd="0" presId="urn:microsoft.com/office/officeart/2005/8/layout/hierarchy1"/>
    <dgm:cxn modelId="{ED456607-68BE-464A-9F9F-4F2D3DAA4E43}" type="presParOf" srcId="{7E8FB350-1B7B-4FF2-AC2B-93F7F3629DBF}" destId="{3E2D7E2D-50EE-40F3-9EB3-9BCE4EBCD363}" srcOrd="1" destOrd="0" presId="urn:microsoft.com/office/officeart/2005/8/layout/hierarchy1"/>
    <dgm:cxn modelId="{C46FAC9E-DE4B-4365-B124-85EF5BB6BBDE}" type="presParOf" srcId="{28E1FBCB-A8CB-44CD-BBBD-037565C11CD7}" destId="{15FE997E-4FC6-49BF-B59E-0F2A97FC4AB6}" srcOrd="6" destOrd="0" presId="urn:microsoft.com/office/officeart/2005/8/layout/hierarchy1"/>
    <dgm:cxn modelId="{01C5EEDF-EEA3-41CB-8519-302EE0702C48}" type="presParOf" srcId="{28E1FBCB-A8CB-44CD-BBBD-037565C11CD7}" destId="{37D90F91-BBA6-4843-9DC2-7EF3A9740A1B}" srcOrd="7" destOrd="0" presId="urn:microsoft.com/office/officeart/2005/8/layout/hierarchy1"/>
    <dgm:cxn modelId="{96169B96-B350-47AB-A86D-4549A12CE95D}" type="presParOf" srcId="{37D90F91-BBA6-4843-9DC2-7EF3A9740A1B}" destId="{3CB64A49-0116-484B-85E9-A7D82E046AF6}" srcOrd="0" destOrd="0" presId="urn:microsoft.com/office/officeart/2005/8/layout/hierarchy1"/>
    <dgm:cxn modelId="{0A52FFA5-C37B-42F9-B858-7E2624D8A944}" type="presParOf" srcId="{3CB64A49-0116-484B-85E9-A7D82E046AF6}" destId="{4506328E-74D6-433B-9962-7B54DFE8A9EE}" srcOrd="0" destOrd="0" presId="urn:microsoft.com/office/officeart/2005/8/layout/hierarchy1"/>
    <dgm:cxn modelId="{9E99AAA0-C8E6-418A-9E24-8A4A168B46F5}" type="presParOf" srcId="{3CB64A49-0116-484B-85E9-A7D82E046AF6}" destId="{BDDA9B2F-E489-4266-A575-CE23D782924C}" srcOrd="1" destOrd="0" presId="urn:microsoft.com/office/officeart/2005/8/layout/hierarchy1"/>
    <dgm:cxn modelId="{56913452-1B87-4ABB-BC12-2203BC80392C}" type="presParOf" srcId="{37D90F91-BBA6-4843-9DC2-7EF3A9740A1B}" destId="{802524D2-F8BE-4BC5-90F0-93931FE02F9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FE997E-4FC6-49BF-B59E-0F2A97FC4AB6}">
      <dsp:nvSpPr>
        <dsp:cNvPr id="0" name=""/>
        <dsp:cNvSpPr/>
      </dsp:nvSpPr>
      <dsp:spPr>
        <a:xfrm>
          <a:off x="747461" y="3081708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2735868" y="0"/>
              </a:moveTo>
              <a:lnTo>
                <a:pt x="2735868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A907DD-63EB-4324-8380-B7B748C6CB61}">
      <dsp:nvSpPr>
        <dsp:cNvPr id="0" name=""/>
        <dsp:cNvSpPr/>
      </dsp:nvSpPr>
      <dsp:spPr>
        <a:xfrm>
          <a:off x="2571374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911956" y="0"/>
              </a:moveTo>
              <a:lnTo>
                <a:pt x="911956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1C117E-C1A8-424E-8DC1-6DA773E0464D}">
      <dsp:nvSpPr>
        <dsp:cNvPr id="0" name=""/>
        <dsp:cNvSpPr/>
      </dsp:nvSpPr>
      <dsp:spPr>
        <a:xfrm>
          <a:off x="3483330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911956" y="295763"/>
              </a:lnTo>
              <a:lnTo>
                <a:pt x="911956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D67509-B419-4A67-A141-D898403DD677}">
      <dsp:nvSpPr>
        <dsp:cNvPr id="0" name=""/>
        <dsp:cNvSpPr/>
      </dsp:nvSpPr>
      <dsp:spPr>
        <a:xfrm>
          <a:off x="3483330" y="3081708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2735868" y="295763"/>
              </a:lnTo>
              <a:lnTo>
                <a:pt x="2735868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8669F6-EA1E-48CC-82C2-F04894687A25}">
      <dsp:nvSpPr>
        <dsp:cNvPr id="0" name=""/>
        <dsp:cNvSpPr/>
      </dsp:nvSpPr>
      <dsp:spPr>
        <a:xfrm>
          <a:off x="3483330" y="1700095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2735868" y="0"/>
              </a:moveTo>
              <a:lnTo>
                <a:pt x="2735868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C7D7AC-42ED-4E66-8278-EA42C2F0250A}">
      <dsp:nvSpPr>
        <dsp:cNvPr id="0" name=""/>
        <dsp:cNvSpPr/>
      </dsp:nvSpPr>
      <dsp:spPr>
        <a:xfrm>
          <a:off x="8043110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911956" y="0"/>
              </a:moveTo>
              <a:lnTo>
                <a:pt x="911956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319EE6-4331-4F5B-909F-63D202736816}">
      <dsp:nvSpPr>
        <dsp:cNvPr id="0" name=""/>
        <dsp:cNvSpPr/>
      </dsp:nvSpPr>
      <dsp:spPr>
        <a:xfrm>
          <a:off x="8955066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911956" y="295763"/>
              </a:lnTo>
              <a:lnTo>
                <a:pt x="911956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4BA853-1D85-4E6C-BACD-23F9BED26415}">
      <dsp:nvSpPr>
        <dsp:cNvPr id="0" name=""/>
        <dsp:cNvSpPr/>
      </dsp:nvSpPr>
      <dsp:spPr>
        <a:xfrm>
          <a:off x="6219198" y="1700095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2735868" y="295763"/>
              </a:lnTo>
              <a:lnTo>
                <a:pt x="2735868" y="4340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D26330-30DB-4113-BF23-406F9AA26364}">
      <dsp:nvSpPr>
        <dsp:cNvPr id="0" name=""/>
        <dsp:cNvSpPr/>
      </dsp:nvSpPr>
      <dsp:spPr>
        <a:xfrm>
          <a:off x="5473052" y="752490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8DB3E2-92A5-4BDC-82D8-9E80D75937EB}">
      <dsp:nvSpPr>
        <dsp:cNvPr id="0" name=""/>
        <dsp:cNvSpPr/>
      </dsp:nvSpPr>
      <dsp:spPr>
        <a:xfrm>
          <a:off x="5638862" y="910009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MIMD</a:t>
          </a:r>
        </a:p>
      </dsp:txBody>
      <dsp:txXfrm>
        <a:off x="5666616" y="937763"/>
        <a:ext cx="1436783" cy="892097"/>
      </dsp:txXfrm>
    </dsp:sp>
    <dsp:sp modelId="{A2556933-460B-4179-B01A-4AE6410BBF78}">
      <dsp:nvSpPr>
        <dsp:cNvPr id="0" name=""/>
        <dsp:cNvSpPr/>
      </dsp:nvSpPr>
      <dsp:spPr>
        <a:xfrm>
          <a:off x="8208920" y="2134103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E0A701-4EA9-4519-B9FE-498F83375828}">
      <dsp:nvSpPr>
        <dsp:cNvPr id="0" name=""/>
        <dsp:cNvSpPr/>
      </dsp:nvSpPr>
      <dsp:spPr>
        <a:xfrm>
          <a:off x="8374731" y="2291623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Distributed Memory</a:t>
          </a:r>
        </a:p>
      </dsp:txBody>
      <dsp:txXfrm>
        <a:off x="8402485" y="2319377"/>
        <a:ext cx="1436783" cy="892097"/>
      </dsp:txXfrm>
    </dsp:sp>
    <dsp:sp modelId="{FA4577B2-2B20-4E2E-8082-7AAFDD210A5F}">
      <dsp:nvSpPr>
        <dsp:cNvPr id="0" name=""/>
        <dsp:cNvSpPr/>
      </dsp:nvSpPr>
      <dsp:spPr>
        <a:xfrm>
          <a:off x="9120877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C8EE4E-77AF-4760-80A9-AAE98D0203D6}">
      <dsp:nvSpPr>
        <dsp:cNvPr id="0" name=""/>
        <dsp:cNvSpPr/>
      </dsp:nvSpPr>
      <dsp:spPr>
        <a:xfrm>
          <a:off x="9286687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Cluster</a:t>
          </a:r>
        </a:p>
      </dsp:txBody>
      <dsp:txXfrm>
        <a:off x="9314441" y="3700990"/>
        <a:ext cx="1436783" cy="892097"/>
      </dsp:txXfrm>
    </dsp:sp>
    <dsp:sp modelId="{4FB6C35E-E446-45BD-82F4-A134694662D2}">
      <dsp:nvSpPr>
        <dsp:cNvPr id="0" name=""/>
        <dsp:cNvSpPr/>
      </dsp:nvSpPr>
      <dsp:spPr>
        <a:xfrm>
          <a:off x="7296964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06CC88-952F-4DE4-9725-00F90606DA97}">
      <dsp:nvSpPr>
        <dsp:cNvPr id="0" name=""/>
        <dsp:cNvSpPr/>
      </dsp:nvSpPr>
      <dsp:spPr>
        <a:xfrm>
          <a:off x="7462775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MPP</a:t>
          </a:r>
        </a:p>
      </dsp:txBody>
      <dsp:txXfrm>
        <a:off x="7490529" y="3700990"/>
        <a:ext cx="1436783" cy="892097"/>
      </dsp:txXfrm>
    </dsp:sp>
    <dsp:sp modelId="{38BA58C3-37AE-4240-A34E-D52EEF049972}">
      <dsp:nvSpPr>
        <dsp:cNvPr id="0" name=""/>
        <dsp:cNvSpPr/>
      </dsp:nvSpPr>
      <dsp:spPr>
        <a:xfrm>
          <a:off x="2737184" y="2134103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20EA97-D96F-4806-BE7C-F903575DAFFE}">
      <dsp:nvSpPr>
        <dsp:cNvPr id="0" name=""/>
        <dsp:cNvSpPr/>
      </dsp:nvSpPr>
      <dsp:spPr>
        <a:xfrm>
          <a:off x="2902994" y="2291623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Shared Memory</a:t>
          </a:r>
        </a:p>
      </dsp:txBody>
      <dsp:txXfrm>
        <a:off x="2930748" y="2319377"/>
        <a:ext cx="1436783" cy="892097"/>
      </dsp:txXfrm>
    </dsp:sp>
    <dsp:sp modelId="{58BDCE67-6009-41A8-8A7A-42AD4F3C5A7A}">
      <dsp:nvSpPr>
        <dsp:cNvPr id="0" name=""/>
        <dsp:cNvSpPr/>
      </dsp:nvSpPr>
      <dsp:spPr>
        <a:xfrm>
          <a:off x="5473052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A0BB0D-95CA-4065-8B12-1AF217357805}">
      <dsp:nvSpPr>
        <dsp:cNvPr id="0" name=""/>
        <dsp:cNvSpPr/>
      </dsp:nvSpPr>
      <dsp:spPr>
        <a:xfrm>
          <a:off x="5638862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/>
            <a:t>COMA</a:t>
          </a:r>
        </a:p>
      </dsp:txBody>
      <dsp:txXfrm>
        <a:off x="5666616" y="3700990"/>
        <a:ext cx="1436783" cy="892097"/>
      </dsp:txXfrm>
    </dsp:sp>
    <dsp:sp modelId="{2D19CE7D-B75C-4413-AD26-9979CFE386C3}">
      <dsp:nvSpPr>
        <dsp:cNvPr id="0" name=""/>
        <dsp:cNvSpPr/>
      </dsp:nvSpPr>
      <dsp:spPr>
        <a:xfrm>
          <a:off x="3649140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2E29D8-470F-4FD5-9F5A-1C024E35B634}">
      <dsp:nvSpPr>
        <dsp:cNvPr id="0" name=""/>
        <dsp:cNvSpPr/>
      </dsp:nvSpPr>
      <dsp:spPr>
        <a:xfrm>
          <a:off x="3814950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/>
            <a:t>NoRMA</a:t>
          </a:r>
        </a:p>
      </dsp:txBody>
      <dsp:txXfrm>
        <a:off x="3842704" y="3700990"/>
        <a:ext cx="1436783" cy="892097"/>
      </dsp:txXfrm>
    </dsp:sp>
    <dsp:sp modelId="{FF6DF2B0-E2B8-4D1B-8FC9-966AF17CBBA0}">
      <dsp:nvSpPr>
        <dsp:cNvPr id="0" name=""/>
        <dsp:cNvSpPr/>
      </dsp:nvSpPr>
      <dsp:spPr>
        <a:xfrm>
          <a:off x="1825228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1356B1-788C-4466-9854-6D49A88136B8}">
      <dsp:nvSpPr>
        <dsp:cNvPr id="0" name=""/>
        <dsp:cNvSpPr/>
      </dsp:nvSpPr>
      <dsp:spPr>
        <a:xfrm>
          <a:off x="1991038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NUMA</a:t>
          </a:r>
        </a:p>
      </dsp:txBody>
      <dsp:txXfrm>
        <a:off x="2018792" y="3700990"/>
        <a:ext cx="1436783" cy="892097"/>
      </dsp:txXfrm>
    </dsp:sp>
    <dsp:sp modelId="{4506328E-74D6-433B-9962-7B54DFE8A9EE}">
      <dsp:nvSpPr>
        <dsp:cNvPr id="0" name=""/>
        <dsp:cNvSpPr/>
      </dsp:nvSpPr>
      <dsp:spPr>
        <a:xfrm>
          <a:off x="1315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DA9B2F-E489-4266-A575-CE23D782924C}">
      <dsp:nvSpPr>
        <dsp:cNvPr id="0" name=""/>
        <dsp:cNvSpPr/>
      </dsp:nvSpPr>
      <dsp:spPr>
        <a:xfrm>
          <a:off x="167126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UMA</a:t>
          </a:r>
        </a:p>
      </dsp:txBody>
      <dsp:txXfrm>
        <a:off x="194880" y="3700990"/>
        <a:ext cx="1436783" cy="8920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FE997E-4FC6-49BF-B59E-0F2A97FC4AB6}">
      <dsp:nvSpPr>
        <dsp:cNvPr id="0" name=""/>
        <dsp:cNvSpPr/>
      </dsp:nvSpPr>
      <dsp:spPr>
        <a:xfrm>
          <a:off x="747461" y="3081708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2735868" y="0"/>
              </a:moveTo>
              <a:lnTo>
                <a:pt x="2735868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A907DD-63EB-4324-8380-B7B748C6CB61}">
      <dsp:nvSpPr>
        <dsp:cNvPr id="0" name=""/>
        <dsp:cNvSpPr/>
      </dsp:nvSpPr>
      <dsp:spPr>
        <a:xfrm>
          <a:off x="2571374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911956" y="0"/>
              </a:moveTo>
              <a:lnTo>
                <a:pt x="911956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1C117E-C1A8-424E-8DC1-6DA773E0464D}">
      <dsp:nvSpPr>
        <dsp:cNvPr id="0" name=""/>
        <dsp:cNvSpPr/>
      </dsp:nvSpPr>
      <dsp:spPr>
        <a:xfrm>
          <a:off x="3483330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911956" y="295763"/>
              </a:lnTo>
              <a:lnTo>
                <a:pt x="911956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D67509-B419-4A67-A141-D898403DD677}">
      <dsp:nvSpPr>
        <dsp:cNvPr id="0" name=""/>
        <dsp:cNvSpPr/>
      </dsp:nvSpPr>
      <dsp:spPr>
        <a:xfrm>
          <a:off x="3483330" y="3081708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2735868" y="295763"/>
              </a:lnTo>
              <a:lnTo>
                <a:pt x="2735868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8669F6-EA1E-48CC-82C2-F04894687A25}">
      <dsp:nvSpPr>
        <dsp:cNvPr id="0" name=""/>
        <dsp:cNvSpPr/>
      </dsp:nvSpPr>
      <dsp:spPr>
        <a:xfrm>
          <a:off x="3483330" y="1700095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2735868" y="0"/>
              </a:moveTo>
              <a:lnTo>
                <a:pt x="2735868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C7D7AC-42ED-4E66-8278-EA42C2F0250A}">
      <dsp:nvSpPr>
        <dsp:cNvPr id="0" name=""/>
        <dsp:cNvSpPr/>
      </dsp:nvSpPr>
      <dsp:spPr>
        <a:xfrm>
          <a:off x="8043110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911956" y="0"/>
              </a:moveTo>
              <a:lnTo>
                <a:pt x="911956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319EE6-4331-4F5B-909F-63D202736816}">
      <dsp:nvSpPr>
        <dsp:cNvPr id="0" name=""/>
        <dsp:cNvSpPr/>
      </dsp:nvSpPr>
      <dsp:spPr>
        <a:xfrm>
          <a:off x="8955066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911956" y="295763"/>
              </a:lnTo>
              <a:lnTo>
                <a:pt x="911956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4BA853-1D85-4E6C-BACD-23F9BED26415}">
      <dsp:nvSpPr>
        <dsp:cNvPr id="0" name=""/>
        <dsp:cNvSpPr/>
      </dsp:nvSpPr>
      <dsp:spPr>
        <a:xfrm>
          <a:off x="6219198" y="1700095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2735868" y="295763"/>
              </a:lnTo>
              <a:lnTo>
                <a:pt x="2735868" y="4340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D26330-30DB-4113-BF23-406F9AA26364}">
      <dsp:nvSpPr>
        <dsp:cNvPr id="0" name=""/>
        <dsp:cNvSpPr/>
      </dsp:nvSpPr>
      <dsp:spPr>
        <a:xfrm>
          <a:off x="5473052" y="752490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8DB3E2-92A5-4BDC-82D8-9E80D75937EB}">
      <dsp:nvSpPr>
        <dsp:cNvPr id="0" name=""/>
        <dsp:cNvSpPr/>
      </dsp:nvSpPr>
      <dsp:spPr>
        <a:xfrm>
          <a:off x="5638862" y="910009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MIMD</a:t>
          </a:r>
        </a:p>
      </dsp:txBody>
      <dsp:txXfrm>
        <a:off x="5666616" y="937763"/>
        <a:ext cx="1436783" cy="892097"/>
      </dsp:txXfrm>
    </dsp:sp>
    <dsp:sp modelId="{A2556933-460B-4179-B01A-4AE6410BBF78}">
      <dsp:nvSpPr>
        <dsp:cNvPr id="0" name=""/>
        <dsp:cNvSpPr/>
      </dsp:nvSpPr>
      <dsp:spPr>
        <a:xfrm>
          <a:off x="8208920" y="2134103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E0A701-4EA9-4519-B9FE-498F83375828}">
      <dsp:nvSpPr>
        <dsp:cNvPr id="0" name=""/>
        <dsp:cNvSpPr/>
      </dsp:nvSpPr>
      <dsp:spPr>
        <a:xfrm>
          <a:off x="8374731" y="2291623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Distributed Memory</a:t>
          </a:r>
        </a:p>
      </dsp:txBody>
      <dsp:txXfrm>
        <a:off x="8402485" y="2319377"/>
        <a:ext cx="1436783" cy="892097"/>
      </dsp:txXfrm>
    </dsp:sp>
    <dsp:sp modelId="{FA4577B2-2B20-4E2E-8082-7AAFDD210A5F}">
      <dsp:nvSpPr>
        <dsp:cNvPr id="0" name=""/>
        <dsp:cNvSpPr/>
      </dsp:nvSpPr>
      <dsp:spPr>
        <a:xfrm>
          <a:off x="9120877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C8EE4E-77AF-4760-80A9-AAE98D0203D6}">
      <dsp:nvSpPr>
        <dsp:cNvPr id="0" name=""/>
        <dsp:cNvSpPr/>
      </dsp:nvSpPr>
      <dsp:spPr>
        <a:xfrm>
          <a:off x="9286687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Cluster</a:t>
          </a:r>
        </a:p>
      </dsp:txBody>
      <dsp:txXfrm>
        <a:off x="9314441" y="3700990"/>
        <a:ext cx="1436783" cy="892097"/>
      </dsp:txXfrm>
    </dsp:sp>
    <dsp:sp modelId="{4FB6C35E-E446-45BD-82F4-A134694662D2}">
      <dsp:nvSpPr>
        <dsp:cNvPr id="0" name=""/>
        <dsp:cNvSpPr/>
      </dsp:nvSpPr>
      <dsp:spPr>
        <a:xfrm>
          <a:off x="7296964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06CC88-952F-4DE4-9725-00F90606DA97}">
      <dsp:nvSpPr>
        <dsp:cNvPr id="0" name=""/>
        <dsp:cNvSpPr/>
      </dsp:nvSpPr>
      <dsp:spPr>
        <a:xfrm>
          <a:off x="7462775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MPP</a:t>
          </a:r>
        </a:p>
      </dsp:txBody>
      <dsp:txXfrm>
        <a:off x="7490529" y="3700990"/>
        <a:ext cx="1436783" cy="892097"/>
      </dsp:txXfrm>
    </dsp:sp>
    <dsp:sp modelId="{38BA58C3-37AE-4240-A34E-D52EEF049972}">
      <dsp:nvSpPr>
        <dsp:cNvPr id="0" name=""/>
        <dsp:cNvSpPr/>
      </dsp:nvSpPr>
      <dsp:spPr>
        <a:xfrm>
          <a:off x="2737184" y="2134103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20EA97-D96F-4806-BE7C-F903575DAFFE}">
      <dsp:nvSpPr>
        <dsp:cNvPr id="0" name=""/>
        <dsp:cNvSpPr/>
      </dsp:nvSpPr>
      <dsp:spPr>
        <a:xfrm>
          <a:off x="2902994" y="2291623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Shared Memory</a:t>
          </a:r>
        </a:p>
      </dsp:txBody>
      <dsp:txXfrm>
        <a:off x="2930748" y="2319377"/>
        <a:ext cx="1436783" cy="892097"/>
      </dsp:txXfrm>
    </dsp:sp>
    <dsp:sp modelId="{58BDCE67-6009-41A8-8A7A-42AD4F3C5A7A}">
      <dsp:nvSpPr>
        <dsp:cNvPr id="0" name=""/>
        <dsp:cNvSpPr/>
      </dsp:nvSpPr>
      <dsp:spPr>
        <a:xfrm>
          <a:off x="5473052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A0BB0D-95CA-4065-8B12-1AF217357805}">
      <dsp:nvSpPr>
        <dsp:cNvPr id="0" name=""/>
        <dsp:cNvSpPr/>
      </dsp:nvSpPr>
      <dsp:spPr>
        <a:xfrm>
          <a:off x="5638862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/>
            <a:t>COMA</a:t>
          </a:r>
        </a:p>
      </dsp:txBody>
      <dsp:txXfrm>
        <a:off x="5666616" y="3700990"/>
        <a:ext cx="1436783" cy="892097"/>
      </dsp:txXfrm>
    </dsp:sp>
    <dsp:sp modelId="{2D19CE7D-B75C-4413-AD26-9979CFE386C3}">
      <dsp:nvSpPr>
        <dsp:cNvPr id="0" name=""/>
        <dsp:cNvSpPr/>
      </dsp:nvSpPr>
      <dsp:spPr>
        <a:xfrm>
          <a:off x="3649140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2E29D8-470F-4FD5-9F5A-1C024E35B634}">
      <dsp:nvSpPr>
        <dsp:cNvPr id="0" name=""/>
        <dsp:cNvSpPr/>
      </dsp:nvSpPr>
      <dsp:spPr>
        <a:xfrm>
          <a:off x="3814950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/>
            <a:t>NoRMA</a:t>
          </a:r>
        </a:p>
      </dsp:txBody>
      <dsp:txXfrm>
        <a:off x="3842704" y="3700990"/>
        <a:ext cx="1436783" cy="892097"/>
      </dsp:txXfrm>
    </dsp:sp>
    <dsp:sp modelId="{FF6DF2B0-E2B8-4D1B-8FC9-966AF17CBBA0}">
      <dsp:nvSpPr>
        <dsp:cNvPr id="0" name=""/>
        <dsp:cNvSpPr/>
      </dsp:nvSpPr>
      <dsp:spPr>
        <a:xfrm>
          <a:off x="1825228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1356B1-788C-4466-9854-6D49A88136B8}">
      <dsp:nvSpPr>
        <dsp:cNvPr id="0" name=""/>
        <dsp:cNvSpPr/>
      </dsp:nvSpPr>
      <dsp:spPr>
        <a:xfrm>
          <a:off x="1991038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NUMA</a:t>
          </a:r>
        </a:p>
      </dsp:txBody>
      <dsp:txXfrm>
        <a:off x="2018792" y="3700990"/>
        <a:ext cx="1436783" cy="892097"/>
      </dsp:txXfrm>
    </dsp:sp>
    <dsp:sp modelId="{4506328E-74D6-433B-9962-7B54DFE8A9EE}">
      <dsp:nvSpPr>
        <dsp:cNvPr id="0" name=""/>
        <dsp:cNvSpPr/>
      </dsp:nvSpPr>
      <dsp:spPr>
        <a:xfrm>
          <a:off x="1315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DA9B2F-E489-4266-A575-CE23D782924C}">
      <dsp:nvSpPr>
        <dsp:cNvPr id="0" name=""/>
        <dsp:cNvSpPr/>
      </dsp:nvSpPr>
      <dsp:spPr>
        <a:xfrm>
          <a:off x="167126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UMA</a:t>
          </a:r>
        </a:p>
      </dsp:txBody>
      <dsp:txXfrm>
        <a:off x="194880" y="3700990"/>
        <a:ext cx="1436783" cy="8920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20T10:53:17.273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0 0 24575,'0'0'-8191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4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191A0E-918F-463D-9B1F-12C4075A5728}" type="datetimeFigureOut">
              <a:rPr lang="en-MY" smtClean="0"/>
              <a:t>19/11/2022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D7DCF-6974-4FFC-8FBE-E0B8A486C59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77988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D7DCF-6974-4FFC-8FBE-E0B8A486C598}" type="slidenum">
              <a:rPr lang="en-MY" smtClean="0"/>
              <a:t>28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58997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DFD58-2E46-48D0-B028-5A71B953C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B94584-C889-4244-9EAE-48E63BC1B1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1AD5D-D6DC-472E-84A1-65B20E5DA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30BB-3B07-4A24-A29C-52C28A644696}" type="datetime1">
              <a:rPr lang="en-MY" smtClean="0"/>
              <a:t>19/11/2022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F76AC-21F6-4491-B551-A9457DF3F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AD212-8D95-47EC-A473-8F0C50A4C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381304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56046-F470-4569-9483-F0F295B87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2F020-FA61-4D15-9579-9EC6A84181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3C05F-6B31-487A-BC70-17977D610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F14DB-F4D9-4E46-83F3-7381AC7B6703}" type="datetime1">
              <a:rPr lang="en-MY" smtClean="0"/>
              <a:t>19/11/2022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1AD0C-3EBB-4415-B49D-DFF558683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19677-B9E5-4BEB-93E7-1520701DF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37030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E59D20-92A7-4BB0-A7DF-3FE7E4E237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4D225-AFA0-48BE-AA96-7236D1CE4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BFA21-6F7D-41E3-BB5F-5D8720ABA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C31D4-A7A9-4DA9-937C-EB40E62370CD}" type="datetime1">
              <a:rPr lang="en-MY" smtClean="0"/>
              <a:t>19/11/2022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973F1-AC42-4B5C-AE02-99EAB2F20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F30272-6362-4937-966E-F33CDB7C3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8165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96101-A461-4290-BCF1-CBA896A12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46C7-CE35-4B69-A832-862BE5496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30B0F-E311-4D11-BE23-96B764C5E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39295-287F-4985-8837-A9466E977441}" type="datetime1">
              <a:rPr lang="en-MY" smtClean="0"/>
              <a:t>19/11/2022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AA97A-0715-4936-9545-05EC0579C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56C0E-F92A-4310-9C73-DF51A62BA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538203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EA96C-FBC4-4B27-87BF-6C5D5AE83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5CBAD8-05E2-4373-9232-A07B409D66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89920-6DB8-4534-9286-D7FB32E8E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D18B5-73E8-4F8F-9544-18C5211E560E}" type="datetime1">
              <a:rPr lang="en-MY" smtClean="0"/>
              <a:t>19/11/2022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017A2-0889-4980-957C-BC9B778E7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5ED3B-F5D4-4119-957B-1F0D910BA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22703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29F8C-DA62-46C9-BBC3-D77E4BDB5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23329-7424-49C1-8BF3-A4F369E061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D1081-D42C-486E-8408-3FBD66139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48A1D-C3A3-47AE-B13D-5CE5BD095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C5058-98A5-4852-AA50-3E660B656AF8}" type="datetime1">
              <a:rPr lang="en-MY" smtClean="0"/>
              <a:t>19/11/2022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4234A-E3A5-4548-95D1-140D0A6A0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CFF9C7-E27F-4A30-8891-34A94DB14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55521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421C6-4671-46FA-8861-A134DC15C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352593-D860-4F85-A512-3894027D8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3BE03-5E7A-4F9D-912E-736118131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C69545-4596-4D95-AA18-3416D11C1A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0D8F1D-A059-4C99-B5E8-ABA90B2002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7E4D83-41AC-4D24-A754-301E62093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299A8-99C8-4692-AE30-7B9530A8894D}" type="datetime1">
              <a:rPr lang="en-MY" smtClean="0"/>
              <a:t>19/11/2022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75D6B3-D790-4F25-8FB1-CDF2DC019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18F27A-1A5B-4038-801C-2154B6A4E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31500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F0DED-2744-4B92-BAA2-585BFE358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2D62CF-929E-4D23-91C4-AC7E3A57A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8AB34-0127-42A3-B85B-BAC4C97A20A6}" type="datetime1">
              <a:rPr lang="en-MY" smtClean="0"/>
              <a:t>19/11/2022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723BCC-8A96-412A-8FCA-AFBF8C50A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86677C-93FB-429F-B400-D68F03EB9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60683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E1C7F6-26D4-4F68-B9C0-0B2BFDAE6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7F9-7CCE-45E2-AE05-1F59C82624D1}" type="datetime1">
              <a:rPr lang="en-MY" smtClean="0"/>
              <a:t>19/11/2022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5ADA19-F488-48BD-8ABE-533CB4935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C2C3D6-0A33-4330-B011-D0A32285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65077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C8FD7-0D57-40CA-9CE6-CD54CCB5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90062-1E8B-4E22-8FA3-C749FC57C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873BB-053C-472F-AF42-206A519617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2C3621-A49D-458F-AF2A-980978455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5CDF-C8F9-4B7F-B7B0-A57466217FB6}" type="datetime1">
              <a:rPr lang="en-MY" smtClean="0"/>
              <a:t>19/11/2022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4D085-F94A-48A9-9145-1D4E48370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FB00E-1CA8-495B-B3AD-84DCE3FA4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23014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01023-A95A-42D3-8E93-25DE3B57A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AD5867-392A-4B52-88AF-1958EFF39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1E1286-35C0-47BB-A0E7-0064C8131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2316D-4CCF-46DE-AEC2-27B41EDFE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E4271-380D-4934-9419-8DF8F2F8DEF5}" type="datetime1">
              <a:rPr lang="en-MY" smtClean="0"/>
              <a:t>19/11/2022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C3D119-13D5-40E2-8998-B1C9A03A0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C17CC2-84C8-42FB-AA1A-8674C2876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20151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DABE69-F8AC-4AC3-81DF-A04F525D9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5AFD2-8A87-4901-B64D-7CB47D0E4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F19CC-C59C-46F3-9FB2-70C716748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8CEA9-5CDF-47FA-8A88-9520A7AA4013}" type="datetime1">
              <a:rPr lang="en-MY" smtClean="0"/>
              <a:t>19/11/2022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E8846-9884-4ABA-9614-ACAAED7CC5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278E1-B595-484A-8EB1-B32BF322CF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017D6-2BAA-449D-BEA9-28190BE8E22D}" type="slidenum">
              <a:rPr lang="en-MY" smtClean="0"/>
              <a:t>‹#›</a:t>
            </a:fld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806506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 descr="20 years of NoCs | SIGARCH">
            <a:extLst>
              <a:ext uri="{FF2B5EF4-FFF2-40B4-BE49-F238E27FC236}">
                <a16:creationId xmlns:a16="http://schemas.microsoft.com/office/drawing/2014/main" id="{05B768E6-13F2-44AD-A116-7FDC9FD172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" t="9091" r="32698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06A418-C1C7-4757-B82A-6E0887CD1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Architecture</a:t>
            </a:r>
            <a:endParaRPr lang="en-MY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4C632E-3D32-4142-AB20-D4AAECB44B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MY" sz="2000" dirty="0"/>
              <a:t>KT44502</a:t>
            </a:r>
            <a:r>
              <a:rPr lang="en-US" sz="2000" dirty="0"/>
              <a:t> </a:t>
            </a:r>
            <a:r>
              <a:rPr lang="en-MY" sz="2000" dirty="0"/>
              <a:t>DISTRIBUTED SYSTEM</a:t>
            </a:r>
            <a:endParaRPr lang="en-US" sz="2000" dirty="0"/>
          </a:p>
          <a:p>
            <a:pPr algn="l"/>
            <a:r>
              <a:rPr lang="en-US" sz="2000" dirty="0"/>
              <a:t>Semester 1 2022/2023</a:t>
            </a:r>
            <a:endParaRPr lang="en-MY" sz="2000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790903-1E76-4266-8007-B57404511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MY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MY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362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0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SIMD:</a:t>
            </a:r>
            <a:r>
              <a:rPr lang="en-US" sz="5000" kern="1200" spc="-5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000" kern="1200" spc="1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Single instruction, multiple data </a:t>
            </a:r>
            <a:endParaRPr lang="en-US" sz="5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A SIMD computer consists of n identical processors, each with its own local memory, where it is possible to store data. </a:t>
            </a:r>
          </a:p>
          <a:p>
            <a:r>
              <a:rPr lang="en-US" sz="2200" dirty="0"/>
              <a:t>The processors work simultaneously on each step and execute the same instruction, but on different data elements. </a:t>
            </a:r>
          </a:p>
          <a:p>
            <a:r>
              <a:rPr lang="en-US" sz="2200" dirty="0"/>
              <a:t>The algorithms for these computers are relatively easy to design, analyze, and implement.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140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0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SIMD:</a:t>
            </a:r>
            <a:r>
              <a:rPr lang="en-US" sz="5000" kern="1200" spc="-5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000" kern="1200" spc="1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Single instruction, multiple data</a:t>
            </a:r>
            <a:endParaRPr lang="en-US" sz="5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/>
              <a:t>Numerous problems covering a wide range of applications can be solved by parallel algorithms on SIMD computers. </a:t>
            </a:r>
          </a:p>
          <a:p>
            <a:r>
              <a:rPr lang="en-US" sz="2200"/>
              <a:t>Another interesting feature is that the algorithms for these computers are relatively easy to design, analyze, and implement. </a:t>
            </a:r>
          </a:p>
          <a:p>
            <a:r>
              <a:rPr lang="en-US" sz="2200"/>
              <a:t>The limit is that only the problems that can be divided into a number of  subproblems can be addressed with the SIMD computer.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34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12</a:t>
            </a:fld>
            <a:endParaRPr lang="en-MY"/>
          </a:p>
        </p:txBody>
      </p:sp>
      <p:sp>
        <p:nvSpPr>
          <p:cNvPr id="16" name="object 2">
            <a:extLst>
              <a:ext uri="{FF2B5EF4-FFF2-40B4-BE49-F238E27FC236}">
                <a16:creationId xmlns:a16="http://schemas.microsoft.com/office/drawing/2014/main" id="{B9EDF17D-2F2B-41BE-AA9A-EBBC25B482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8167" y="5402264"/>
            <a:ext cx="5804154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dirty="0"/>
              <a:t> </a:t>
            </a:r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spc="5" dirty="0">
                <a:latin typeface="Times New Roman"/>
                <a:cs typeface="Times New Roman"/>
              </a:rPr>
              <a:t>SIMD:</a:t>
            </a:r>
            <a:r>
              <a:rPr lang="en-US" sz="3200" spc="-5" dirty="0">
                <a:latin typeface="Times New Roman"/>
                <a:cs typeface="Times New Roman"/>
              </a:rPr>
              <a:t> </a:t>
            </a:r>
            <a:r>
              <a:rPr lang="en-MY" sz="3200" spc="10" dirty="0">
                <a:latin typeface="Times New Roman"/>
                <a:cs typeface="Times New Roman"/>
              </a:rPr>
              <a:t>Single instruction, multiple data</a:t>
            </a:r>
            <a:endParaRPr lang="en-MY" sz="3200" dirty="0">
              <a:latin typeface="Times New Roman"/>
              <a:cs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FE53F5-1720-45D3-9C8C-5AB17EC8B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075" y="1457325"/>
            <a:ext cx="1022985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977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46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MIMD: Multiple instruction, multiple data </a:t>
            </a:r>
            <a:endParaRPr lang="en-US" sz="4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/>
              <a:t>A MIMD computer consists of n processors, n instruction streams, and n data streams. </a:t>
            </a:r>
          </a:p>
          <a:p>
            <a:r>
              <a:rPr lang="en-US" sz="2200"/>
              <a:t>Each processor has its own control unit and local memory.</a:t>
            </a:r>
          </a:p>
          <a:p>
            <a:r>
              <a:rPr lang="en-US" sz="2200"/>
              <a:t>Each processor operates under the control of a flow of instructions issued by its own control unit.</a:t>
            </a:r>
          </a:p>
          <a:p>
            <a:r>
              <a:rPr lang="en-US" sz="2200"/>
              <a:t>Processors can run different programs on different data, solving subproblems that are different and can be a part of a single larger problem.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949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46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MIMD: Multiple instruction, multiple data 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MIMD, architecture is achieved with the help of the parallelism level with threads and/or processes. This also means that the processors usually operate asynchronously. </a:t>
            </a:r>
          </a:p>
          <a:p>
            <a:r>
              <a:rPr lang="en-US" sz="2200" dirty="0"/>
              <a:t>The computers in this class are used to solve those problems that do not have a regular structure that is required by the model SIMD. </a:t>
            </a:r>
          </a:p>
          <a:p>
            <a:r>
              <a:rPr lang="en-US" sz="2200" dirty="0"/>
              <a:t>MIMD architecture is applied to many PCs, supercomputers, and computer networks.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82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Memory Organisation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Memory organization: the way in which the data is accessed.</a:t>
            </a:r>
          </a:p>
          <a:p>
            <a:r>
              <a:rPr lang="en-US" sz="2200" dirty="0"/>
              <a:t>The main problem that must be overcome to make the response time of the memory compatible with the speed of the processor.</a:t>
            </a:r>
          </a:p>
          <a:p>
            <a:r>
              <a:rPr lang="en-US" sz="2200" dirty="0"/>
              <a:t>When the processor starts transferring data, the memory will remain occupied for the entire time of the memory cycle.</a:t>
            </a:r>
          </a:p>
          <a:p>
            <a:r>
              <a:rPr lang="en-US" sz="2200" dirty="0"/>
              <a:t>MIMD can be divided into machines that have a shared memory and those that have a distributed memory.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37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16</a:t>
            </a:fld>
            <a:endParaRPr lang="en-MY"/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200" spc="5" dirty="0">
                <a:latin typeface="Times New Roman"/>
                <a:cs typeface="Times New Roman"/>
              </a:rPr>
              <a:t>Memory Organisation</a:t>
            </a:r>
            <a:endParaRPr lang="en-MY" sz="3200" dirty="0">
              <a:latin typeface="Times New Roman"/>
              <a:cs typeface="Times New Roman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41AE8C9-C524-4A72-8FA6-7B7D5777C141}"/>
              </a:ext>
            </a:extLst>
          </p:cNvPr>
          <p:cNvGraphicFramePr/>
          <p:nvPr/>
        </p:nvGraphicFramePr>
        <p:xfrm>
          <a:off x="806116" y="846994"/>
          <a:ext cx="10780295" cy="5373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25BC7C7C-65F3-4308-B356-0E041A65F397}"/>
              </a:ext>
            </a:extLst>
          </p:cNvPr>
          <p:cNvSpPr/>
          <p:nvPr/>
        </p:nvSpPr>
        <p:spPr>
          <a:xfrm>
            <a:off x="682831" y="2790701"/>
            <a:ext cx="7356763" cy="2939144"/>
          </a:xfrm>
          <a:custGeom>
            <a:avLst/>
            <a:gdLst>
              <a:gd name="connsiteX0" fmla="*/ 0 w 7356763"/>
              <a:gd name="connsiteY0" fmla="*/ 0 h 2939144"/>
              <a:gd name="connsiteX1" fmla="*/ 345202 w 7356763"/>
              <a:gd name="connsiteY1" fmla="*/ 0 h 2939144"/>
              <a:gd name="connsiteX2" fmla="*/ 911107 w 7356763"/>
              <a:gd name="connsiteY2" fmla="*/ 0 h 2939144"/>
              <a:gd name="connsiteX3" fmla="*/ 1624147 w 7356763"/>
              <a:gd name="connsiteY3" fmla="*/ 0 h 2939144"/>
              <a:gd name="connsiteX4" fmla="*/ 2337187 w 7356763"/>
              <a:gd name="connsiteY4" fmla="*/ 0 h 2939144"/>
              <a:gd name="connsiteX5" fmla="*/ 3050227 w 7356763"/>
              <a:gd name="connsiteY5" fmla="*/ 0 h 2939144"/>
              <a:gd name="connsiteX6" fmla="*/ 3689700 w 7356763"/>
              <a:gd name="connsiteY6" fmla="*/ 0 h 2939144"/>
              <a:gd name="connsiteX7" fmla="*/ 4108469 w 7356763"/>
              <a:gd name="connsiteY7" fmla="*/ 0 h 2939144"/>
              <a:gd name="connsiteX8" fmla="*/ 4600806 w 7356763"/>
              <a:gd name="connsiteY8" fmla="*/ 0 h 2939144"/>
              <a:gd name="connsiteX9" fmla="*/ 5240279 w 7356763"/>
              <a:gd name="connsiteY9" fmla="*/ 0 h 2939144"/>
              <a:gd name="connsiteX10" fmla="*/ 5585481 w 7356763"/>
              <a:gd name="connsiteY10" fmla="*/ 0 h 2939144"/>
              <a:gd name="connsiteX11" fmla="*/ 6077818 w 7356763"/>
              <a:gd name="connsiteY11" fmla="*/ 0 h 2939144"/>
              <a:gd name="connsiteX12" fmla="*/ 6643723 w 7356763"/>
              <a:gd name="connsiteY12" fmla="*/ 0 h 2939144"/>
              <a:gd name="connsiteX13" fmla="*/ 7356763 w 7356763"/>
              <a:gd name="connsiteY13" fmla="*/ 0 h 2939144"/>
              <a:gd name="connsiteX14" fmla="*/ 7356763 w 7356763"/>
              <a:gd name="connsiteY14" fmla="*/ 587829 h 2939144"/>
              <a:gd name="connsiteX15" fmla="*/ 7356763 w 7356763"/>
              <a:gd name="connsiteY15" fmla="*/ 1234440 h 2939144"/>
              <a:gd name="connsiteX16" fmla="*/ 7356763 w 7356763"/>
              <a:gd name="connsiteY16" fmla="*/ 1881052 h 2939144"/>
              <a:gd name="connsiteX17" fmla="*/ 7356763 w 7356763"/>
              <a:gd name="connsiteY17" fmla="*/ 2939144 h 2939144"/>
              <a:gd name="connsiteX18" fmla="*/ 6864426 w 7356763"/>
              <a:gd name="connsiteY18" fmla="*/ 2939144 h 2939144"/>
              <a:gd name="connsiteX19" fmla="*/ 6519224 w 7356763"/>
              <a:gd name="connsiteY19" fmla="*/ 2939144 h 2939144"/>
              <a:gd name="connsiteX20" fmla="*/ 6100454 w 7356763"/>
              <a:gd name="connsiteY20" fmla="*/ 2939144 h 2939144"/>
              <a:gd name="connsiteX21" fmla="*/ 5460982 w 7356763"/>
              <a:gd name="connsiteY21" fmla="*/ 2939144 h 2939144"/>
              <a:gd name="connsiteX22" fmla="*/ 5042212 w 7356763"/>
              <a:gd name="connsiteY22" fmla="*/ 2939144 h 2939144"/>
              <a:gd name="connsiteX23" fmla="*/ 4623443 w 7356763"/>
              <a:gd name="connsiteY23" fmla="*/ 2939144 h 2939144"/>
              <a:gd name="connsiteX24" fmla="*/ 3910402 w 7356763"/>
              <a:gd name="connsiteY24" fmla="*/ 2939144 h 2939144"/>
              <a:gd name="connsiteX25" fmla="*/ 3491633 w 7356763"/>
              <a:gd name="connsiteY25" fmla="*/ 2939144 h 2939144"/>
              <a:gd name="connsiteX26" fmla="*/ 2778593 w 7356763"/>
              <a:gd name="connsiteY26" fmla="*/ 2939144 h 2939144"/>
              <a:gd name="connsiteX27" fmla="*/ 2065553 w 7356763"/>
              <a:gd name="connsiteY27" fmla="*/ 2939144 h 2939144"/>
              <a:gd name="connsiteX28" fmla="*/ 1573215 w 7356763"/>
              <a:gd name="connsiteY28" fmla="*/ 2939144 h 2939144"/>
              <a:gd name="connsiteX29" fmla="*/ 933743 w 7356763"/>
              <a:gd name="connsiteY29" fmla="*/ 2939144 h 2939144"/>
              <a:gd name="connsiteX30" fmla="*/ 0 w 7356763"/>
              <a:gd name="connsiteY30" fmla="*/ 2939144 h 2939144"/>
              <a:gd name="connsiteX31" fmla="*/ 0 w 7356763"/>
              <a:gd name="connsiteY31" fmla="*/ 2410098 h 2939144"/>
              <a:gd name="connsiteX32" fmla="*/ 0 w 7356763"/>
              <a:gd name="connsiteY32" fmla="*/ 1881052 h 2939144"/>
              <a:gd name="connsiteX33" fmla="*/ 0 w 7356763"/>
              <a:gd name="connsiteY33" fmla="*/ 1263832 h 2939144"/>
              <a:gd name="connsiteX34" fmla="*/ 0 w 7356763"/>
              <a:gd name="connsiteY34" fmla="*/ 646612 h 2939144"/>
              <a:gd name="connsiteX35" fmla="*/ 0 w 7356763"/>
              <a:gd name="connsiteY35" fmla="*/ 0 h 2939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356763" h="2939144" extrusionOk="0">
                <a:moveTo>
                  <a:pt x="0" y="0"/>
                </a:moveTo>
                <a:cubicBezTo>
                  <a:pt x="100613" y="-10741"/>
                  <a:pt x="263841" y="4454"/>
                  <a:pt x="345202" y="0"/>
                </a:cubicBezTo>
                <a:cubicBezTo>
                  <a:pt x="426563" y="-4454"/>
                  <a:pt x="671961" y="18227"/>
                  <a:pt x="911107" y="0"/>
                </a:cubicBezTo>
                <a:cubicBezTo>
                  <a:pt x="1150253" y="-18227"/>
                  <a:pt x="1352666" y="41139"/>
                  <a:pt x="1624147" y="0"/>
                </a:cubicBezTo>
                <a:cubicBezTo>
                  <a:pt x="1895628" y="-41139"/>
                  <a:pt x="2155865" y="67620"/>
                  <a:pt x="2337187" y="0"/>
                </a:cubicBezTo>
                <a:cubicBezTo>
                  <a:pt x="2518509" y="-67620"/>
                  <a:pt x="2843826" y="41347"/>
                  <a:pt x="3050227" y="0"/>
                </a:cubicBezTo>
                <a:cubicBezTo>
                  <a:pt x="3256628" y="-41347"/>
                  <a:pt x="3397869" y="20898"/>
                  <a:pt x="3689700" y="0"/>
                </a:cubicBezTo>
                <a:cubicBezTo>
                  <a:pt x="3981531" y="-20898"/>
                  <a:pt x="3933998" y="40820"/>
                  <a:pt x="4108469" y="0"/>
                </a:cubicBezTo>
                <a:cubicBezTo>
                  <a:pt x="4282940" y="-40820"/>
                  <a:pt x="4471116" y="41411"/>
                  <a:pt x="4600806" y="0"/>
                </a:cubicBezTo>
                <a:cubicBezTo>
                  <a:pt x="4730496" y="-41411"/>
                  <a:pt x="4927613" y="40139"/>
                  <a:pt x="5240279" y="0"/>
                </a:cubicBezTo>
                <a:cubicBezTo>
                  <a:pt x="5552945" y="-40139"/>
                  <a:pt x="5482644" y="40620"/>
                  <a:pt x="5585481" y="0"/>
                </a:cubicBezTo>
                <a:cubicBezTo>
                  <a:pt x="5688318" y="-40620"/>
                  <a:pt x="5904692" y="4051"/>
                  <a:pt x="6077818" y="0"/>
                </a:cubicBezTo>
                <a:cubicBezTo>
                  <a:pt x="6250944" y="-4051"/>
                  <a:pt x="6374589" y="26991"/>
                  <a:pt x="6643723" y="0"/>
                </a:cubicBezTo>
                <a:cubicBezTo>
                  <a:pt x="6912857" y="-26991"/>
                  <a:pt x="7200830" y="55303"/>
                  <a:pt x="7356763" y="0"/>
                </a:cubicBezTo>
                <a:cubicBezTo>
                  <a:pt x="7421307" y="181490"/>
                  <a:pt x="7306283" y="458789"/>
                  <a:pt x="7356763" y="587829"/>
                </a:cubicBezTo>
                <a:cubicBezTo>
                  <a:pt x="7407243" y="716869"/>
                  <a:pt x="7331135" y="1034956"/>
                  <a:pt x="7356763" y="1234440"/>
                </a:cubicBezTo>
                <a:cubicBezTo>
                  <a:pt x="7382391" y="1433924"/>
                  <a:pt x="7281357" y="1690765"/>
                  <a:pt x="7356763" y="1881052"/>
                </a:cubicBezTo>
                <a:cubicBezTo>
                  <a:pt x="7432169" y="2071339"/>
                  <a:pt x="7301454" y="2580340"/>
                  <a:pt x="7356763" y="2939144"/>
                </a:cubicBezTo>
                <a:cubicBezTo>
                  <a:pt x="7180299" y="2945291"/>
                  <a:pt x="7016503" y="2896370"/>
                  <a:pt x="6864426" y="2939144"/>
                </a:cubicBezTo>
                <a:cubicBezTo>
                  <a:pt x="6712349" y="2981918"/>
                  <a:pt x="6610424" y="2929232"/>
                  <a:pt x="6519224" y="2939144"/>
                </a:cubicBezTo>
                <a:cubicBezTo>
                  <a:pt x="6428024" y="2949056"/>
                  <a:pt x="6260270" y="2934334"/>
                  <a:pt x="6100454" y="2939144"/>
                </a:cubicBezTo>
                <a:cubicBezTo>
                  <a:pt x="5940638" y="2943954"/>
                  <a:pt x="5637374" y="2919224"/>
                  <a:pt x="5460982" y="2939144"/>
                </a:cubicBezTo>
                <a:cubicBezTo>
                  <a:pt x="5284590" y="2959064"/>
                  <a:pt x="5174764" y="2923810"/>
                  <a:pt x="5042212" y="2939144"/>
                </a:cubicBezTo>
                <a:cubicBezTo>
                  <a:pt x="4909660" y="2954478"/>
                  <a:pt x="4711603" y="2904442"/>
                  <a:pt x="4623443" y="2939144"/>
                </a:cubicBezTo>
                <a:cubicBezTo>
                  <a:pt x="4535283" y="2973846"/>
                  <a:pt x="4186876" y="2911107"/>
                  <a:pt x="3910402" y="2939144"/>
                </a:cubicBezTo>
                <a:cubicBezTo>
                  <a:pt x="3633928" y="2967181"/>
                  <a:pt x="3671099" y="2900748"/>
                  <a:pt x="3491633" y="2939144"/>
                </a:cubicBezTo>
                <a:cubicBezTo>
                  <a:pt x="3312167" y="2977540"/>
                  <a:pt x="3096250" y="2855995"/>
                  <a:pt x="2778593" y="2939144"/>
                </a:cubicBezTo>
                <a:cubicBezTo>
                  <a:pt x="2460936" y="3022293"/>
                  <a:pt x="2375717" y="2895405"/>
                  <a:pt x="2065553" y="2939144"/>
                </a:cubicBezTo>
                <a:cubicBezTo>
                  <a:pt x="1755389" y="2982883"/>
                  <a:pt x="1687951" y="2892828"/>
                  <a:pt x="1573215" y="2939144"/>
                </a:cubicBezTo>
                <a:cubicBezTo>
                  <a:pt x="1458479" y="2985460"/>
                  <a:pt x="1091093" y="2894217"/>
                  <a:pt x="933743" y="2939144"/>
                </a:cubicBezTo>
                <a:cubicBezTo>
                  <a:pt x="776393" y="2984071"/>
                  <a:pt x="221795" y="2884242"/>
                  <a:pt x="0" y="2939144"/>
                </a:cubicBezTo>
                <a:cubicBezTo>
                  <a:pt x="-27057" y="2780685"/>
                  <a:pt x="13761" y="2602593"/>
                  <a:pt x="0" y="2410098"/>
                </a:cubicBezTo>
                <a:cubicBezTo>
                  <a:pt x="-13761" y="2217603"/>
                  <a:pt x="14077" y="2075926"/>
                  <a:pt x="0" y="1881052"/>
                </a:cubicBezTo>
                <a:cubicBezTo>
                  <a:pt x="-14077" y="1686178"/>
                  <a:pt x="2068" y="1426897"/>
                  <a:pt x="0" y="1263832"/>
                </a:cubicBezTo>
                <a:cubicBezTo>
                  <a:pt x="-2068" y="1100767"/>
                  <a:pt x="58112" y="908862"/>
                  <a:pt x="0" y="646612"/>
                </a:cubicBezTo>
                <a:cubicBezTo>
                  <a:pt x="-58112" y="384362"/>
                  <a:pt x="27384" y="198429"/>
                  <a:pt x="0" y="0"/>
                </a:cubicBezTo>
                <a:close/>
              </a:path>
            </a:pathLst>
          </a:custGeom>
          <a:noFill/>
          <a:ln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3930512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9572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Shared Memory 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The memory is the same for all processors.</a:t>
            </a:r>
          </a:p>
          <a:p>
            <a:r>
              <a:rPr lang="en-US" sz="2200" dirty="0"/>
              <a:t>The synchronization is made possible by controlling the access of processors to the shared memory. </a:t>
            </a:r>
          </a:p>
          <a:p>
            <a:r>
              <a:rPr lang="en-US" sz="2200" dirty="0"/>
              <a:t>A shared memory location must not be changed from a task while another task accesses it. </a:t>
            </a:r>
          </a:p>
          <a:p>
            <a:r>
              <a:rPr lang="en-US" sz="2200" dirty="0"/>
              <a:t>Sharing data is fast. </a:t>
            </a:r>
          </a:p>
          <a:p>
            <a:r>
              <a:rPr lang="en-US" sz="2200" dirty="0"/>
              <a:t>The memory access in shared memory systems is as follows:</a:t>
            </a:r>
          </a:p>
          <a:p>
            <a:pPr lvl="1"/>
            <a:r>
              <a:rPr lang="en-US" sz="2000" spc="5" dirty="0">
                <a:latin typeface="+mj-lt"/>
                <a:ea typeface="+mj-ea"/>
                <a:cs typeface="+mj-cs"/>
              </a:rPr>
              <a:t>Classified as Uniform Memory Access (UMA).</a:t>
            </a:r>
          </a:p>
          <a:p>
            <a:pPr lvl="1"/>
            <a:r>
              <a:rPr lang="en-US" sz="2000" spc="5" dirty="0">
                <a:latin typeface="+mj-lt"/>
                <a:ea typeface="+mj-ea"/>
                <a:cs typeface="+mj-cs"/>
              </a:rPr>
              <a:t>Non-Uniform Memory Access (NUMA).</a:t>
            </a:r>
          </a:p>
          <a:p>
            <a:pPr lvl="1"/>
            <a:r>
              <a:rPr lang="en-US" sz="2000" spc="5" dirty="0">
                <a:latin typeface="+mj-lt"/>
                <a:ea typeface="+mj-ea"/>
                <a:cs typeface="+mj-cs"/>
              </a:rPr>
              <a:t>No Remote Memory Access (</a:t>
            </a:r>
            <a:r>
              <a:rPr lang="en-US" sz="2000" spc="5" dirty="0" err="1">
                <a:latin typeface="+mj-lt"/>
                <a:ea typeface="+mj-ea"/>
                <a:cs typeface="+mj-cs"/>
              </a:rPr>
              <a:t>NoRMA</a:t>
            </a:r>
            <a:r>
              <a:rPr lang="en-US" sz="2000" spc="5" dirty="0">
                <a:latin typeface="+mj-lt"/>
                <a:ea typeface="+mj-ea"/>
                <a:cs typeface="+mj-cs"/>
              </a:rPr>
              <a:t>).</a:t>
            </a:r>
          </a:p>
          <a:p>
            <a:pPr lvl="1"/>
            <a:r>
              <a:rPr lang="en-US" sz="2000" spc="5" dirty="0">
                <a:latin typeface="+mj-lt"/>
                <a:ea typeface="+mj-ea"/>
                <a:cs typeface="+mj-cs"/>
              </a:rPr>
              <a:t>Cache-Only Memory Architecture (COMA).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00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18</a:t>
            </a:fld>
            <a:endParaRPr lang="en-MY"/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200" spc="5" dirty="0">
                <a:latin typeface="Times New Roman"/>
                <a:cs typeface="Times New Roman"/>
              </a:rPr>
              <a:t>Shared Memory</a:t>
            </a:r>
            <a:endParaRPr lang="en-MY" sz="3200" dirty="0">
              <a:latin typeface="Times New Roman"/>
              <a:cs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8736AC-916B-4D06-A8F4-57FCD32845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491" t="49226" r="31336" b="24052"/>
          <a:stretch/>
        </p:blipFill>
        <p:spPr>
          <a:xfrm>
            <a:off x="409303" y="1513489"/>
            <a:ext cx="11373394" cy="4842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138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Uniform Memory Access (UMA) 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The fundamental characteristic of this system is the access time to the memory that is constant for each processor and for any area of memory.</a:t>
            </a:r>
          </a:p>
          <a:p>
            <a:r>
              <a:rPr lang="en-US" sz="2200" dirty="0"/>
              <a:t>Also called as symmetric multiprocessor (SMP).</a:t>
            </a:r>
          </a:p>
          <a:p>
            <a:r>
              <a:rPr lang="en-US" sz="2200" dirty="0"/>
              <a:t>Simple to implement, but hard to scalable.</a:t>
            </a:r>
          </a:p>
          <a:p>
            <a:r>
              <a:rPr lang="en-MY" sz="2200" dirty="0"/>
              <a:t>Memory access is slow.</a:t>
            </a:r>
            <a:endParaRPr lang="en-US" sz="2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  <p:pic>
        <p:nvPicPr>
          <p:cNvPr id="2" name="Picture 1" descr="What is NUMA (non-uniform memory access)? - Techplayon">
            <a:extLst>
              <a:ext uri="{FF2B5EF4-FFF2-40B4-BE49-F238E27FC236}">
                <a16:creationId xmlns:a16="http://schemas.microsoft.com/office/drawing/2014/main" id="{3E40C5E3-910E-CA73-4303-5B2508ECAE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217"/>
          <a:stretch/>
        </p:blipFill>
        <p:spPr bwMode="auto">
          <a:xfrm>
            <a:off x="9492028" y="2466870"/>
            <a:ext cx="2030936" cy="360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200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" descr="Home - Programmers Zone">
            <a:extLst>
              <a:ext uri="{FF2B5EF4-FFF2-40B4-BE49-F238E27FC236}">
                <a16:creationId xmlns:a16="http://schemas.microsoft.com/office/drawing/2014/main" id="{CBF2B2F7-9E2A-4D24-9FED-27B6D053C3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55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45C1BD-793F-4CBD-8F95-89CA5CF9F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Content</a:t>
            </a:r>
            <a:endParaRPr lang="en-MY" sz="4000" dirty="0">
              <a:solidFill>
                <a:srgbClr val="FFFFFF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082E5-45E7-4052-85A4-55C11682F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Parallel Architecture </a:t>
            </a:r>
          </a:p>
          <a:p>
            <a:r>
              <a:rPr lang="en-US" sz="2000" spc="-20" dirty="0">
                <a:solidFill>
                  <a:srgbClr val="FFFFFF"/>
                </a:solidFill>
              </a:rPr>
              <a:t>Flynn’s</a:t>
            </a:r>
            <a:r>
              <a:rPr lang="en-US" sz="2000" spc="-120" dirty="0">
                <a:solidFill>
                  <a:srgbClr val="FFFFFF"/>
                </a:solidFill>
              </a:rPr>
              <a:t> </a:t>
            </a:r>
            <a:r>
              <a:rPr lang="en-US" sz="2000" spc="-40" dirty="0">
                <a:solidFill>
                  <a:srgbClr val="FFFFFF"/>
                </a:solidFill>
              </a:rPr>
              <a:t>Taxonomy</a:t>
            </a:r>
          </a:p>
          <a:p>
            <a:r>
              <a:rPr lang="fr-FR" sz="2000" spc="5" dirty="0">
                <a:solidFill>
                  <a:srgbClr val="FFFFFF"/>
                </a:solidFill>
                <a:latin typeface="Times New Roman"/>
                <a:cs typeface="Times New Roman"/>
              </a:rPr>
              <a:t>Memory Organisation</a:t>
            </a:r>
            <a:r>
              <a:rPr lang="en-US" sz="2000" spc="-40" dirty="0">
                <a:solidFill>
                  <a:srgbClr val="FFFFFF"/>
                </a:solidFill>
              </a:rPr>
              <a:t> </a:t>
            </a:r>
            <a:endParaRPr lang="en-US" sz="2000" dirty="0">
              <a:solidFill>
                <a:srgbClr val="FFFFFF"/>
              </a:solidFill>
            </a:endParaRPr>
          </a:p>
          <a:p>
            <a:endParaRPr lang="en-MY" sz="2000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FDE1E3-6510-446F-AEF6-DBCD92716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53254" y="6356350"/>
            <a:ext cx="90054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MY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MY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013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0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Non-Uniform Memory Access (NUMA)</a:t>
            </a:r>
            <a:endParaRPr lang="en-US" sz="5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7946985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The memory area is divided into a high-speed access area that is assigned to each processor. </a:t>
            </a:r>
          </a:p>
          <a:p>
            <a:r>
              <a:rPr lang="en-US" sz="2200" dirty="0"/>
              <a:t>A common area for the data exchange, with slower access</a:t>
            </a:r>
            <a:r>
              <a:rPr lang="en-MY" sz="2200" dirty="0"/>
              <a:t>.</a:t>
            </a:r>
            <a:endParaRPr lang="en-US" sz="2200" dirty="0"/>
          </a:p>
          <a:p>
            <a:r>
              <a:rPr lang="en-US" sz="2200" dirty="0"/>
              <a:t>Processors may have local cache memories.</a:t>
            </a:r>
          </a:p>
          <a:p>
            <a:r>
              <a:rPr lang="en-US" sz="2200" dirty="0"/>
              <a:t>The collection of local memories (LM) forms a global address space accessible by all processors.</a:t>
            </a:r>
          </a:p>
          <a:p>
            <a:r>
              <a:rPr lang="en-US" sz="2200" dirty="0"/>
              <a:t>Easy to scalable, but complex to develop.</a:t>
            </a:r>
          </a:p>
          <a:p>
            <a:r>
              <a:rPr lang="en-US" sz="2200" dirty="0"/>
              <a:t>Memory access is faster than UMA memory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pic>
        <p:nvPicPr>
          <p:cNvPr id="4" name="Picture 2" descr="What is NUMA (non-uniform memory access)? - Techplayon">
            <a:extLst>
              <a:ext uri="{FF2B5EF4-FFF2-40B4-BE49-F238E27FC236}">
                <a16:creationId xmlns:a16="http://schemas.microsoft.com/office/drawing/2014/main" id="{C937E791-AE22-6316-2841-2E77C01B6F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85"/>
          <a:stretch/>
        </p:blipFill>
        <p:spPr bwMode="auto">
          <a:xfrm>
            <a:off x="9355449" y="2250376"/>
            <a:ext cx="1438696" cy="360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22804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0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No Remote Memory Access (</a:t>
            </a:r>
            <a:r>
              <a:rPr lang="en-US" sz="5000" kern="1200" spc="5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NoRMA</a:t>
            </a:r>
            <a:r>
              <a:rPr lang="en-US" sz="50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</a:t>
            </a:r>
            <a:endParaRPr lang="en-US" sz="5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The memory is physically distributed among the processors (local memory). </a:t>
            </a:r>
          </a:p>
          <a:p>
            <a:r>
              <a:rPr lang="en-US" sz="2200" dirty="0"/>
              <a:t>All local memories are private and can only access the local processor. </a:t>
            </a:r>
          </a:p>
          <a:p>
            <a:r>
              <a:rPr lang="en-US" sz="2200" dirty="0"/>
              <a:t>The communication between the processors is the interconnection network to other processors used for exchanging messages, which is known as the message-passing protocol.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  <p:pic>
        <p:nvPicPr>
          <p:cNvPr id="6146" name="Picture 2" descr="Distributed Shared Memory Multiprocessors (DSM): NUMA Model">
            <a:extLst>
              <a:ext uri="{FF2B5EF4-FFF2-40B4-BE49-F238E27FC236}">
                <a16:creationId xmlns:a16="http://schemas.microsoft.com/office/drawing/2014/main" id="{E7A915D8-8364-690F-9BAE-027EFDEF0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383" y="3919793"/>
            <a:ext cx="3892047" cy="218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9789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46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Cache-Only Memory Architecture (COMA):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These systems are equipped with only cached memories. </a:t>
            </a:r>
          </a:p>
          <a:p>
            <a:r>
              <a:rPr lang="en-US" sz="2200" dirty="0"/>
              <a:t>This architecture removes duplicates and keeps only the cached memories; the memory is physically distributed among the processor.</a:t>
            </a:r>
          </a:p>
          <a:p>
            <a:r>
              <a:rPr lang="en-US" sz="2200" dirty="0"/>
              <a:t>All local memories are private and can only access the local processor. </a:t>
            </a:r>
          </a:p>
          <a:p>
            <a:r>
              <a:rPr lang="en-US" sz="2200" dirty="0"/>
              <a:t>The communication between the processors is also through the message-passing protocol.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  <p:pic>
        <p:nvPicPr>
          <p:cNvPr id="8194" name="Picture 2" descr="COMA">
            <a:extLst>
              <a:ext uri="{FF2B5EF4-FFF2-40B4-BE49-F238E27FC236}">
                <a16:creationId xmlns:a16="http://schemas.microsoft.com/office/drawing/2014/main" id="{D0A3FB3F-EB99-1133-E8FC-6D641AF4A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319" y="3845402"/>
            <a:ext cx="5683995" cy="290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80328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23</a:t>
            </a:fld>
            <a:endParaRPr lang="en-MY"/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200" spc="5" dirty="0">
                <a:latin typeface="Times New Roman"/>
                <a:cs typeface="Times New Roman"/>
              </a:rPr>
              <a:t>Memory Organisation</a:t>
            </a:r>
            <a:endParaRPr lang="en-MY" sz="3200" dirty="0">
              <a:latin typeface="Times New Roman"/>
              <a:cs typeface="Times New Roman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41AE8C9-C524-4A72-8FA6-7B7D5777C141}"/>
              </a:ext>
            </a:extLst>
          </p:cNvPr>
          <p:cNvGraphicFramePr/>
          <p:nvPr/>
        </p:nvGraphicFramePr>
        <p:xfrm>
          <a:off x="806116" y="846994"/>
          <a:ext cx="10780295" cy="5373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E6A34179-D415-46F3-9687-BAE39E94BD00}"/>
              </a:ext>
            </a:extLst>
          </p:cNvPr>
          <p:cNvSpPr/>
          <p:nvPr/>
        </p:nvSpPr>
        <p:spPr>
          <a:xfrm>
            <a:off x="8026401" y="2808201"/>
            <a:ext cx="3711388" cy="2731987"/>
          </a:xfrm>
          <a:custGeom>
            <a:avLst/>
            <a:gdLst>
              <a:gd name="connsiteX0" fmla="*/ 0 w 3711388"/>
              <a:gd name="connsiteY0" fmla="*/ 0 h 2731987"/>
              <a:gd name="connsiteX1" fmla="*/ 418857 w 3711388"/>
              <a:gd name="connsiteY1" fmla="*/ 0 h 2731987"/>
              <a:gd name="connsiteX2" fmla="*/ 949055 w 3711388"/>
              <a:gd name="connsiteY2" fmla="*/ 0 h 2731987"/>
              <a:gd name="connsiteX3" fmla="*/ 1553481 w 3711388"/>
              <a:gd name="connsiteY3" fmla="*/ 0 h 2731987"/>
              <a:gd name="connsiteX4" fmla="*/ 2157907 w 3711388"/>
              <a:gd name="connsiteY4" fmla="*/ 0 h 2731987"/>
              <a:gd name="connsiteX5" fmla="*/ 2762333 w 3711388"/>
              <a:gd name="connsiteY5" fmla="*/ 0 h 2731987"/>
              <a:gd name="connsiteX6" fmla="*/ 3711388 w 3711388"/>
              <a:gd name="connsiteY6" fmla="*/ 0 h 2731987"/>
              <a:gd name="connsiteX7" fmla="*/ 3711388 w 3711388"/>
              <a:gd name="connsiteY7" fmla="*/ 491758 h 2731987"/>
              <a:gd name="connsiteX8" fmla="*/ 3711388 w 3711388"/>
              <a:gd name="connsiteY8" fmla="*/ 983515 h 2731987"/>
              <a:gd name="connsiteX9" fmla="*/ 3711388 w 3711388"/>
              <a:gd name="connsiteY9" fmla="*/ 1475273 h 2731987"/>
              <a:gd name="connsiteX10" fmla="*/ 3711388 w 3711388"/>
              <a:gd name="connsiteY10" fmla="*/ 2021670 h 2731987"/>
              <a:gd name="connsiteX11" fmla="*/ 3711388 w 3711388"/>
              <a:gd name="connsiteY11" fmla="*/ 2731987 h 2731987"/>
              <a:gd name="connsiteX12" fmla="*/ 3218304 w 3711388"/>
              <a:gd name="connsiteY12" fmla="*/ 2731987 h 2731987"/>
              <a:gd name="connsiteX13" fmla="*/ 2799447 w 3711388"/>
              <a:gd name="connsiteY13" fmla="*/ 2731987 h 2731987"/>
              <a:gd name="connsiteX14" fmla="*/ 2195021 w 3711388"/>
              <a:gd name="connsiteY14" fmla="*/ 2731987 h 2731987"/>
              <a:gd name="connsiteX15" fmla="*/ 1627709 w 3711388"/>
              <a:gd name="connsiteY15" fmla="*/ 2731987 h 2731987"/>
              <a:gd name="connsiteX16" fmla="*/ 1134624 w 3711388"/>
              <a:gd name="connsiteY16" fmla="*/ 2731987 h 2731987"/>
              <a:gd name="connsiteX17" fmla="*/ 604426 w 3711388"/>
              <a:gd name="connsiteY17" fmla="*/ 2731987 h 2731987"/>
              <a:gd name="connsiteX18" fmla="*/ 0 w 3711388"/>
              <a:gd name="connsiteY18" fmla="*/ 2731987 h 2731987"/>
              <a:gd name="connsiteX19" fmla="*/ 0 w 3711388"/>
              <a:gd name="connsiteY19" fmla="*/ 2267549 h 2731987"/>
              <a:gd name="connsiteX20" fmla="*/ 0 w 3711388"/>
              <a:gd name="connsiteY20" fmla="*/ 1748472 h 2731987"/>
              <a:gd name="connsiteX21" fmla="*/ 0 w 3711388"/>
              <a:gd name="connsiteY21" fmla="*/ 1256714 h 2731987"/>
              <a:gd name="connsiteX22" fmla="*/ 0 w 3711388"/>
              <a:gd name="connsiteY22" fmla="*/ 792276 h 2731987"/>
              <a:gd name="connsiteX23" fmla="*/ 0 w 3711388"/>
              <a:gd name="connsiteY23" fmla="*/ 0 h 2731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711388" h="2731987" extrusionOk="0">
                <a:moveTo>
                  <a:pt x="0" y="0"/>
                </a:moveTo>
                <a:cubicBezTo>
                  <a:pt x="158604" y="-2394"/>
                  <a:pt x="278382" y="32593"/>
                  <a:pt x="418857" y="0"/>
                </a:cubicBezTo>
                <a:cubicBezTo>
                  <a:pt x="559332" y="-32593"/>
                  <a:pt x="697270" y="21764"/>
                  <a:pt x="949055" y="0"/>
                </a:cubicBezTo>
                <a:cubicBezTo>
                  <a:pt x="1200840" y="-21764"/>
                  <a:pt x="1400980" y="67633"/>
                  <a:pt x="1553481" y="0"/>
                </a:cubicBezTo>
                <a:cubicBezTo>
                  <a:pt x="1705982" y="-67633"/>
                  <a:pt x="2032877" y="18051"/>
                  <a:pt x="2157907" y="0"/>
                </a:cubicBezTo>
                <a:cubicBezTo>
                  <a:pt x="2282937" y="-18051"/>
                  <a:pt x="2621862" y="24085"/>
                  <a:pt x="2762333" y="0"/>
                </a:cubicBezTo>
                <a:cubicBezTo>
                  <a:pt x="2902804" y="-24085"/>
                  <a:pt x="3373730" y="4745"/>
                  <a:pt x="3711388" y="0"/>
                </a:cubicBezTo>
                <a:cubicBezTo>
                  <a:pt x="3758712" y="194623"/>
                  <a:pt x="3702570" y="254119"/>
                  <a:pt x="3711388" y="491758"/>
                </a:cubicBezTo>
                <a:cubicBezTo>
                  <a:pt x="3720206" y="729397"/>
                  <a:pt x="3684605" y="796495"/>
                  <a:pt x="3711388" y="983515"/>
                </a:cubicBezTo>
                <a:cubicBezTo>
                  <a:pt x="3738171" y="1170535"/>
                  <a:pt x="3661902" y="1375311"/>
                  <a:pt x="3711388" y="1475273"/>
                </a:cubicBezTo>
                <a:cubicBezTo>
                  <a:pt x="3760874" y="1575235"/>
                  <a:pt x="3683372" y="1863245"/>
                  <a:pt x="3711388" y="2021670"/>
                </a:cubicBezTo>
                <a:cubicBezTo>
                  <a:pt x="3739404" y="2180095"/>
                  <a:pt x="3679260" y="2573411"/>
                  <a:pt x="3711388" y="2731987"/>
                </a:cubicBezTo>
                <a:cubicBezTo>
                  <a:pt x="3561728" y="2746262"/>
                  <a:pt x="3330413" y="2708363"/>
                  <a:pt x="3218304" y="2731987"/>
                </a:cubicBezTo>
                <a:cubicBezTo>
                  <a:pt x="3106195" y="2755611"/>
                  <a:pt x="3003506" y="2703394"/>
                  <a:pt x="2799447" y="2731987"/>
                </a:cubicBezTo>
                <a:cubicBezTo>
                  <a:pt x="2595388" y="2760580"/>
                  <a:pt x="2443818" y="2699316"/>
                  <a:pt x="2195021" y="2731987"/>
                </a:cubicBezTo>
                <a:cubicBezTo>
                  <a:pt x="1946224" y="2764658"/>
                  <a:pt x="1763539" y="2723940"/>
                  <a:pt x="1627709" y="2731987"/>
                </a:cubicBezTo>
                <a:cubicBezTo>
                  <a:pt x="1491879" y="2740034"/>
                  <a:pt x="1302899" y="2703776"/>
                  <a:pt x="1134624" y="2731987"/>
                </a:cubicBezTo>
                <a:cubicBezTo>
                  <a:pt x="966349" y="2760198"/>
                  <a:pt x="828478" y="2726784"/>
                  <a:pt x="604426" y="2731987"/>
                </a:cubicBezTo>
                <a:cubicBezTo>
                  <a:pt x="380374" y="2737190"/>
                  <a:pt x="302130" y="2693958"/>
                  <a:pt x="0" y="2731987"/>
                </a:cubicBezTo>
                <a:cubicBezTo>
                  <a:pt x="-46511" y="2592166"/>
                  <a:pt x="4787" y="2406525"/>
                  <a:pt x="0" y="2267549"/>
                </a:cubicBezTo>
                <a:cubicBezTo>
                  <a:pt x="-4787" y="2128573"/>
                  <a:pt x="33767" y="1906296"/>
                  <a:pt x="0" y="1748472"/>
                </a:cubicBezTo>
                <a:cubicBezTo>
                  <a:pt x="-33767" y="1590648"/>
                  <a:pt x="6783" y="1469070"/>
                  <a:pt x="0" y="1256714"/>
                </a:cubicBezTo>
                <a:cubicBezTo>
                  <a:pt x="-6783" y="1044358"/>
                  <a:pt x="22586" y="889982"/>
                  <a:pt x="0" y="792276"/>
                </a:cubicBezTo>
                <a:cubicBezTo>
                  <a:pt x="-22586" y="694570"/>
                  <a:pt x="13050" y="367949"/>
                  <a:pt x="0" y="0"/>
                </a:cubicBezTo>
                <a:close/>
              </a:path>
            </a:pathLst>
          </a:custGeom>
          <a:noFill/>
          <a:ln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3930512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58278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24</a:t>
            </a:fld>
            <a:endParaRPr lang="en-MY"/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200" spc="5" dirty="0">
                <a:latin typeface="Times New Roman"/>
                <a:cs typeface="Times New Roman"/>
              </a:rPr>
              <a:t>Distributed Memory</a:t>
            </a:r>
            <a:endParaRPr lang="en-MY" sz="3200" dirty="0">
              <a:latin typeface="Times New Roman"/>
              <a:cs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5922DB-B576-4FF1-B969-8C53AF5F6F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620" t="37277" r="32112" b="31236"/>
          <a:stretch/>
        </p:blipFill>
        <p:spPr>
          <a:xfrm>
            <a:off x="693682" y="1008992"/>
            <a:ext cx="10484070" cy="550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79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Distributed Memory Factures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Memory is physically distributed between processors; each local memory is directly accessible only by its processor. </a:t>
            </a:r>
          </a:p>
          <a:p>
            <a:r>
              <a:rPr lang="en-US" sz="2200" dirty="0"/>
              <a:t>Synchronization is achieved by moving data between processors (communication). </a:t>
            </a:r>
          </a:p>
          <a:p>
            <a:r>
              <a:rPr lang="en-US" sz="2200" dirty="0"/>
              <a:t>The subdivision of data in the local memories affects the performance of the machine. </a:t>
            </a:r>
          </a:p>
          <a:p>
            <a:r>
              <a:rPr lang="en-US" sz="2200" dirty="0"/>
              <a:t>The message-passing protocol is used.</a:t>
            </a:r>
          </a:p>
          <a:p>
            <a:endParaRPr lang="en-US" sz="2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91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42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Advantages of Distributed Memory Architecture</a:t>
            </a: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No conflicts at the level of the communication bus or switch.</a:t>
            </a:r>
          </a:p>
          <a:p>
            <a:r>
              <a:rPr lang="en-US" sz="2200" dirty="0"/>
              <a:t>No intrinsic limit to the number of processors</a:t>
            </a:r>
          </a:p>
          <a:p>
            <a:r>
              <a:rPr lang="en-US" sz="2200" dirty="0"/>
              <a:t>The size of the system is only limited by the network used to connect the processors.</a:t>
            </a:r>
          </a:p>
          <a:p>
            <a:r>
              <a:rPr lang="en-US" sz="2200" dirty="0"/>
              <a:t>No problems of cache coherency</a:t>
            </a:r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1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42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Disadvantages of Distributed Memory Architecture</a:t>
            </a:r>
            <a:endParaRPr lang="en-US" sz="42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The communication between processors is more difficult to implement.</a:t>
            </a:r>
          </a:p>
          <a:p>
            <a:r>
              <a:rPr lang="en-US" sz="2400" dirty="0"/>
              <a:t>If a processor requires data in the memory of another processor, the two processors should necessarily exchange message via the message-passing protocol.</a:t>
            </a:r>
          </a:p>
          <a:p>
            <a:pPr lvl="1"/>
            <a:r>
              <a:rPr lang="en-US" sz="2000" dirty="0"/>
              <a:t>To build and send a message one processor to another takes time.</a:t>
            </a:r>
          </a:p>
          <a:p>
            <a:pPr lvl="1"/>
            <a:r>
              <a:rPr lang="en-US" sz="2000" dirty="0"/>
              <a:t>Any processor should be stopped in order to manage the messages received from other processors.</a:t>
            </a:r>
          </a:p>
          <a:p>
            <a:r>
              <a:rPr lang="en-US" sz="2400" dirty="0"/>
              <a:t>A program designed to work on a distributed memory machine must be organized.</a:t>
            </a:r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598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37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Massively Parallel Processing (MPP)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4094747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000" dirty="0"/>
              <a:t>MPP is a single computer with many networked processors.</a:t>
            </a:r>
          </a:p>
          <a:p>
            <a:r>
              <a:rPr lang="en-US" sz="2000" dirty="0"/>
              <a:t>Each CPU contains its own memory and copy of the operating system and application</a:t>
            </a:r>
          </a:p>
          <a:p>
            <a:r>
              <a:rPr lang="en-US" sz="2000" dirty="0"/>
              <a:t>The fastest computers in the world are based on these architectures.</a:t>
            </a:r>
          </a:p>
          <a:p>
            <a:r>
              <a:rPr lang="en-US" sz="2000" dirty="0"/>
              <a:t>Example systems: Earth Simulator, Blue Gene, ASCI White, ASCI Red, and ASCI Purple and Red Storm. </a:t>
            </a:r>
          </a:p>
        </p:txBody>
      </p:sp>
      <p:pic>
        <p:nvPicPr>
          <p:cNvPr id="2" name="Picture 1" descr="A person standing next to a row of computer servers&#10;&#10;Description automatically generated with low confidence">
            <a:extLst>
              <a:ext uri="{FF2B5EF4-FFF2-40B4-BE49-F238E27FC236}">
                <a16:creationId xmlns:a16="http://schemas.microsoft.com/office/drawing/2014/main" id="{5B147197-4071-42E8-8C3E-5ABB9E6D0B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31" r="10818" b="-1"/>
          <a:stretch/>
        </p:blipFill>
        <p:spPr>
          <a:xfrm>
            <a:off x="5787822" y="629266"/>
            <a:ext cx="5255412" cy="5239568"/>
          </a:xfrm>
          <a:prstGeom prst="rect">
            <a:avLst/>
          </a:prstGeom>
          <a:effectLst/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674017D6-2BAA-449D-BEA9-28190BE8E22D}" type="slidenum">
              <a:rPr lang="en-US">
                <a:solidFill>
                  <a:srgbClr val="303030"/>
                </a:solidFill>
              </a:rPr>
              <a:pPr>
                <a:spcAft>
                  <a:spcPts val="600"/>
                </a:spcAft>
                <a:defRPr/>
              </a:pPr>
              <a:t>28</a:t>
            </a:fld>
            <a:endParaRPr lang="en-US">
              <a:solidFill>
                <a:srgbClr val="30303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35D424-1FE4-45DD-9934-B0E76AB124BF}"/>
              </a:ext>
            </a:extLst>
          </p:cNvPr>
          <p:cNvSpPr txBox="1"/>
          <p:nvPr/>
        </p:nvSpPr>
        <p:spPr>
          <a:xfrm>
            <a:off x="5123271" y="5607989"/>
            <a:ext cx="65840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br>
              <a:rPr lang="en-US" dirty="0"/>
            </a:b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IBM Blue</a:t>
            </a:r>
            <a:endParaRPr lang="en-MY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2310859-5EB8-4602-ADC9-03F249BF5C69}"/>
              </a:ext>
            </a:extLst>
          </p:cNvPr>
          <p:cNvSpPr/>
          <p:nvPr/>
        </p:nvSpPr>
        <p:spPr>
          <a:xfrm flipV="1">
            <a:off x="878306" y="2011680"/>
            <a:ext cx="2999945" cy="45719"/>
          </a:xfrm>
          <a:custGeom>
            <a:avLst/>
            <a:gdLst>
              <a:gd name="connsiteX0" fmla="*/ 0 w 2999945"/>
              <a:gd name="connsiteY0" fmla="*/ 0 h 45719"/>
              <a:gd name="connsiteX1" fmla="*/ 529990 w 2999945"/>
              <a:gd name="connsiteY1" fmla="*/ 8077 h 45719"/>
              <a:gd name="connsiteX2" fmla="*/ 1029981 w 2999945"/>
              <a:gd name="connsiteY2" fmla="*/ 15697 h 45719"/>
              <a:gd name="connsiteX3" fmla="*/ 1499973 w 2999945"/>
              <a:gd name="connsiteY3" fmla="*/ 22860 h 45719"/>
              <a:gd name="connsiteX4" fmla="*/ 1909965 w 2999945"/>
              <a:gd name="connsiteY4" fmla="*/ 29108 h 45719"/>
              <a:gd name="connsiteX5" fmla="*/ 2349957 w 2999945"/>
              <a:gd name="connsiteY5" fmla="*/ 35813 h 45719"/>
              <a:gd name="connsiteX6" fmla="*/ 2999945 w 2999945"/>
              <a:gd name="connsiteY6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99945" h="45719" fill="none" extrusionOk="0">
                <a:moveTo>
                  <a:pt x="0" y="0"/>
                </a:moveTo>
                <a:cubicBezTo>
                  <a:pt x="177816" y="-435"/>
                  <a:pt x="306414" y="30733"/>
                  <a:pt x="529990" y="8077"/>
                </a:cubicBezTo>
                <a:cubicBezTo>
                  <a:pt x="753566" y="-14579"/>
                  <a:pt x="814128" y="26396"/>
                  <a:pt x="1029981" y="15697"/>
                </a:cubicBezTo>
                <a:cubicBezTo>
                  <a:pt x="1245834" y="4998"/>
                  <a:pt x="1280442" y="53548"/>
                  <a:pt x="1499973" y="22860"/>
                </a:cubicBezTo>
                <a:cubicBezTo>
                  <a:pt x="1719504" y="-7829"/>
                  <a:pt x="1736114" y="72638"/>
                  <a:pt x="1909965" y="29108"/>
                </a:cubicBezTo>
                <a:cubicBezTo>
                  <a:pt x="2083816" y="-14422"/>
                  <a:pt x="2241479" y="55462"/>
                  <a:pt x="2349957" y="35813"/>
                </a:cubicBezTo>
                <a:cubicBezTo>
                  <a:pt x="2458435" y="16165"/>
                  <a:pt x="2679090" y="95230"/>
                  <a:pt x="2999945" y="45719"/>
                </a:cubicBezTo>
              </a:path>
              <a:path w="2999945" h="45719" stroke="0" extrusionOk="0">
                <a:moveTo>
                  <a:pt x="0" y="0"/>
                </a:moveTo>
                <a:cubicBezTo>
                  <a:pt x="217823" y="-19452"/>
                  <a:pt x="345221" y="30771"/>
                  <a:pt x="439992" y="6705"/>
                </a:cubicBezTo>
                <a:cubicBezTo>
                  <a:pt x="534763" y="-17361"/>
                  <a:pt x="730049" y="30368"/>
                  <a:pt x="879984" y="13411"/>
                </a:cubicBezTo>
                <a:cubicBezTo>
                  <a:pt x="1029919" y="-3546"/>
                  <a:pt x="1191146" y="21707"/>
                  <a:pt x="1409974" y="21488"/>
                </a:cubicBezTo>
                <a:cubicBezTo>
                  <a:pt x="1628802" y="21269"/>
                  <a:pt x="1663330" y="51234"/>
                  <a:pt x="1849966" y="28193"/>
                </a:cubicBezTo>
                <a:cubicBezTo>
                  <a:pt x="2036602" y="5152"/>
                  <a:pt x="2270578" y="93596"/>
                  <a:pt x="2409956" y="36728"/>
                </a:cubicBezTo>
                <a:cubicBezTo>
                  <a:pt x="2549334" y="-20140"/>
                  <a:pt x="2779607" y="66779"/>
                  <a:pt x="2999945" y="45719"/>
                </a:cubicBezTo>
              </a:path>
            </a:pathLst>
          </a:custGeom>
          <a:ln w="38100">
            <a:solidFill>
              <a:srgbClr val="F0985B"/>
            </a:solidFill>
            <a:extLst>
              <a:ext uri="{C807C97D-BFC1-408E-A445-0C87EB9F89A2}">
                <ask:lineSketchStyleProps xmlns:ask="http://schemas.microsoft.com/office/drawing/2018/sketchyshapes" sd="3428754531">
                  <a:custGeom>
                    <a:avLst/>
                    <a:gdLst>
                      <a:gd name="connsiteX0" fmla="*/ 0 w 5017169"/>
                      <a:gd name="connsiteY0" fmla="*/ 0 h 12032"/>
                      <a:gd name="connsiteX1" fmla="*/ 5017169 w 5017169"/>
                      <a:gd name="connsiteY1" fmla="*/ 12032 h 12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5017169" h="12032">
                        <a:moveTo>
                          <a:pt x="0" y="0"/>
                        </a:moveTo>
                        <a:lnTo>
                          <a:pt x="5017169" y="12032"/>
                        </a:ln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MY">
              <a:ln>
                <a:solidFill>
                  <a:srgbClr val="EF8D4A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9457201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630936" y="639520"/>
            <a:ext cx="3623564" cy="17190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Workstation Clusters 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Workstation Clusters are processing systems that based on classical computers that are connected by communication networks.</a:t>
            </a:r>
          </a:p>
          <a:p>
            <a:r>
              <a:rPr lang="en-US" sz="2200" dirty="0"/>
              <a:t>A single computing takes part in the cluster.</a:t>
            </a:r>
          </a:p>
          <a:p>
            <a:r>
              <a:rPr lang="en-US" sz="2200" dirty="0"/>
              <a:t>The cluster is fully transparent.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C3EED6-63B7-480E-B7B5-EBA4BA9BE7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64" t="38850" r="26331" b="23449"/>
          <a:stretch/>
        </p:blipFill>
        <p:spPr>
          <a:xfrm>
            <a:off x="4654296" y="1128002"/>
            <a:ext cx="6903720" cy="4601996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/>
              <a:pPr>
                <a:spcAft>
                  <a:spcPts val="600"/>
                </a:spcAft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34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E402E-A005-4899-91BD-6D4349BE4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Parallel Architecture </a:t>
            </a:r>
            <a:endParaRPr lang="en-MY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BE8DD-F383-48CA-B613-EA1AFCC8B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Why is a 32-bit computer faster than an 8-bit? Parallelism. </a:t>
            </a:r>
          </a:p>
          <a:p>
            <a:pPr lvl="1"/>
            <a:r>
              <a:rPr lang="en-US" sz="2200" dirty="0"/>
              <a:t>32-bit computer can do it in one step, handling each of the 4 bytes within the 32-bit numbers in parallel.</a:t>
            </a:r>
          </a:p>
          <a:p>
            <a:pPr lvl="1"/>
            <a:r>
              <a:rPr lang="en-US" sz="2200" dirty="0"/>
              <a:t>That’s why the history of computing has seen us move from 8- to 16-, 32-, and now 64-bit architectures. </a:t>
            </a:r>
          </a:p>
          <a:p>
            <a:r>
              <a:rPr lang="en-US" sz="2200" dirty="0"/>
              <a:t>The total amount of benefit we’ll see from this kind of parallelism has its limits, though, which is why we’re unlikely to see 128-bit computers soon.</a:t>
            </a:r>
            <a:endParaRPr lang="en-MY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B431-B9A0-476C-9DC4-853445BFE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MY" smtClean="0"/>
              <a:pPr>
                <a:spcAft>
                  <a:spcPts val="600"/>
                </a:spcAft>
              </a:pPr>
              <a:t>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973612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 descr="20 years of NoCs | SIGARCH">
            <a:extLst>
              <a:ext uri="{FF2B5EF4-FFF2-40B4-BE49-F238E27FC236}">
                <a16:creationId xmlns:a16="http://schemas.microsoft.com/office/drawing/2014/main" id="{FA986E52-7A29-4759-A1DC-4D76B62551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64" t="9091"/>
          <a:stretch/>
        </p:blipFill>
        <p:spPr bwMode="auto">
          <a:xfrm>
            <a:off x="20" y="10"/>
            <a:ext cx="866849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35000">
                <a:schemeClr val="bg1">
                  <a:alpha val="76000"/>
                </a:schemeClr>
              </a:gs>
              <a:gs pos="19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1FBA44-59B1-4676-83C2-CB73648E7336}"/>
              </a:ext>
            </a:extLst>
          </p:cNvPr>
          <p:cNvSpPr txBox="1"/>
          <p:nvPr/>
        </p:nvSpPr>
        <p:spPr>
          <a:xfrm>
            <a:off x="8342909" y="1233371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200000"/>
              </a:lnSpc>
              <a:spcAft>
                <a:spcPts val="600"/>
              </a:spcAft>
            </a:pPr>
            <a:r>
              <a:rPr lang="en-US" sz="4400" dirty="0"/>
              <a:t>Thank You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/>
              <a:t>Next: Parallel Computer Architecture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E13EBAB-9C25-4B77-9577-60E740322EB0}"/>
                  </a:ext>
                </a:extLst>
              </p14:cNvPr>
              <p14:cNvContentPartPr/>
              <p14:nvPr/>
            </p14:nvContentPartPr>
            <p14:xfrm>
              <a:off x="988510" y="8484539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E13EBAB-9C25-4B77-9577-60E740322EB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9510" y="8475539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9949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757102" y="1817878"/>
            <a:ext cx="106680" cy="3231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spcBef>
                <a:spcPts val="120"/>
              </a:spcBef>
            </a:pPr>
            <a:r>
              <a:rPr sz="2000" spc="5" dirty="0">
                <a:cs typeface="Arial"/>
              </a:rPr>
              <a:t>•</a:t>
            </a:r>
            <a:endParaRPr sz="2000"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59363" y="1754378"/>
            <a:ext cx="7709534" cy="62324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90"/>
              </a:spcBef>
            </a:pPr>
            <a:r>
              <a:rPr sz="2000" spc="10" dirty="0">
                <a:cs typeface="Times New Roman"/>
              </a:rPr>
              <a:t>Distinguishes multi-processor </a:t>
            </a:r>
            <a:r>
              <a:rPr sz="2000" spc="15" dirty="0">
                <a:cs typeface="Times New Roman"/>
              </a:rPr>
              <a:t>computer </a:t>
            </a:r>
            <a:r>
              <a:rPr sz="2000" spc="10" dirty="0">
                <a:cs typeface="Times New Roman"/>
              </a:rPr>
              <a:t>architectures </a:t>
            </a:r>
            <a:r>
              <a:rPr sz="2000" spc="-68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along </a:t>
            </a:r>
            <a:r>
              <a:rPr sz="2000" spc="5" dirty="0">
                <a:cs typeface="Times New Roman"/>
              </a:rPr>
              <a:t>the</a:t>
            </a:r>
            <a:r>
              <a:rPr sz="2000" spc="1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two</a:t>
            </a:r>
            <a:r>
              <a:rPr sz="2000" spc="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independent dimensions</a:t>
            </a:r>
            <a:endParaRPr sz="2000" dirty="0"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59692" y="2927019"/>
            <a:ext cx="138430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dirty="0">
                <a:cs typeface="Arial"/>
              </a:rPr>
              <a:t>–</a:t>
            </a:r>
            <a:endParaRPr sz="2000"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159693" y="2369996"/>
            <a:ext cx="7160259" cy="758541"/>
          </a:xfrm>
          <a:prstGeom prst="rect">
            <a:avLst/>
          </a:prstGeom>
        </p:spPr>
        <p:txBody>
          <a:bodyPr vert="horz" wrap="square" lIns="0" tIns="78105" rIns="0" bIns="0" rtlCol="0">
            <a:spAutoFit/>
          </a:bodyPr>
          <a:lstStyle/>
          <a:p>
            <a:pPr marL="12700">
              <a:spcBef>
                <a:spcPts val="615"/>
              </a:spcBef>
              <a:tabLst>
                <a:tab pos="263525" algn="l"/>
              </a:tabLst>
            </a:pPr>
            <a:r>
              <a:rPr sz="2000" baseline="15625" dirty="0">
                <a:cs typeface="Arial"/>
              </a:rPr>
              <a:t>–	</a:t>
            </a:r>
            <a:r>
              <a:rPr sz="2000" b="1" i="1" dirty="0">
                <a:cs typeface="Times New Roman"/>
              </a:rPr>
              <a:t>Instruction</a:t>
            </a:r>
            <a:r>
              <a:rPr sz="2000" b="1" i="1" spc="15" dirty="0">
                <a:cs typeface="Times New Roman"/>
              </a:rPr>
              <a:t> </a:t>
            </a:r>
            <a:r>
              <a:rPr sz="2000" dirty="0">
                <a:cs typeface="Times New Roman"/>
              </a:rPr>
              <a:t>and</a:t>
            </a:r>
            <a:r>
              <a:rPr sz="2000" spc="20" dirty="0">
                <a:cs typeface="Times New Roman"/>
              </a:rPr>
              <a:t> </a:t>
            </a:r>
            <a:r>
              <a:rPr sz="2000" b="1" i="1" spc="5" dirty="0">
                <a:cs typeface="Times New Roman"/>
              </a:rPr>
              <a:t>Data</a:t>
            </a:r>
            <a:endParaRPr sz="2000" dirty="0">
              <a:cs typeface="Times New Roman"/>
            </a:endParaRPr>
          </a:p>
          <a:p>
            <a:pPr marL="264160">
              <a:spcBef>
                <a:spcPts val="520"/>
              </a:spcBef>
            </a:pPr>
            <a:r>
              <a:rPr sz="2000" spc="5" dirty="0">
                <a:cs typeface="Times New Roman"/>
              </a:rPr>
              <a:t>Each</a:t>
            </a:r>
            <a:r>
              <a:rPr sz="2000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dimension</a:t>
            </a:r>
            <a:r>
              <a:rPr sz="2000" dirty="0">
                <a:cs typeface="Times New Roman"/>
              </a:rPr>
              <a:t> can </a:t>
            </a:r>
            <a:r>
              <a:rPr sz="2000" spc="5" dirty="0">
                <a:cs typeface="Times New Roman"/>
              </a:rPr>
              <a:t>have one</a:t>
            </a:r>
            <a:r>
              <a:rPr sz="2000" dirty="0">
                <a:cs typeface="Times New Roman"/>
              </a:rPr>
              <a:t> state:</a:t>
            </a:r>
            <a:r>
              <a:rPr sz="2000" spc="45" dirty="0">
                <a:cs typeface="Times New Roman"/>
              </a:rPr>
              <a:t> </a:t>
            </a:r>
            <a:r>
              <a:rPr sz="2000" b="1" i="1" spc="5" dirty="0">
                <a:cs typeface="Times New Roman"/>
              </a:rPr>
              <a:t>Single</a:t>
            </a:r>
            <a:r>
              <a:rPr sz="2000" b="1" i="1" spc="10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or</a:t>
            </a:r>
            <a:r>
              <a:rPr sz="2000" spc="25" dirty="0">
                <a:cs typeface="Times New Roman"/>
              </a:rPr>
              <a:t> </a:t>
            </a:r>
            <a:r>
              <a:rPr sz="2000" b="1" i="1" dirty="0">
                <a:cs typeface="Times New Roman"/>
              </a:rPr>
              <a:t>Multiple</a:t>
            </a:r>
            <a:endParaRPr sz="2000" dirty="0"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57102" y="3384220"/>
            <a:ext cx="106680" cy="3231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spcBef>
                <a:spcPts val="120"/>
              </a:spcBef>
            </a:pPr>
            <a:r>
              <a:rPr sz="2000" spc="5" dirty="0">
                <a:cs typeface="Arial"/>
              </a:rPr>
              <a:t>•</a:t>
            </a:r>
            <a:endParaRPr sz="2000"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033964" y="3248802"/>
            <a:ext cx="5478145" cy="767518"/>
          </a:xfrm>
          <a:prstGeom prst="rect">
            <a:avLst/>
          </a:prstGeom>
        </p:spPr>
        <p:txBody>
          <a:bodyPr vert="horz" wrap="square" lIns="0" tIns="86995" rIns="0" bIns="0" rtlCol="0">
            <a:spAutoFit/>
          </a:bodyPr>
          <a:lstStyle/>
          <a:p>
            <a:pPr marL="38100">
              <a:spcBef>
                <a:spcPts val="685"/>
              </a:spcBef>
            </a:pPr>
            <a:r>
              <a:rPr sz="2000" spc="5" dirty="0">
                <a:cs typeface="Times New Roman"/>
              </a:rPr>
              <a:t>SISD:</a:t>
            </a:r>
            <a:r>
              <a:rPr sz="2000" spc="-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Single</a:t>
            </a:r>
            <a:r>
              <a:rPr sz="2000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Instruction,</a:t>
            </a:r>
            <a:r>
              <a:rPr sz="2000" spc="-1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Single</a:t>
            </a:r>
            <a:r>
              <a:rPr sz="2000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Data</a:t>
            </a:r>
            <a:endParaRPr sz="2000" dirty="0">
              <a:cs typeface="Times New Roman"/>
            </a:endParaRPr>
          </a:p>
          <a:p>
            <a:pPr marL="137795">
              <a:spcBef>
                <a:spcPts val="520"/>
              </a:spcBef>
              <a:tabLst>
                <a:tab pos="389255" algn="l"/>
              </a:tabLst>
            </a:pPr>
            <a:r>
              <a:rPr sz="2000" baseline="15625" dirty="0">
                <a:cs typeface="Arial"/>
              </a:rPr>
              <a:t>–	</a:t>
            </a:r>
            <a:r>
              <a:rPr sz="2000" dirty="0">
                <a:cs typeface="Times New Roman"/>
              </a:rPr>
              <a:t>Serial (non-parallel)</a:t>
            </a:r>
            <a:r>
              <a:rPr sz="2000" spc="5" dirty="0">
                <a:cs typeface="Times New Roman"/>
              </a:rPr>
              <a:t> machine</a:t>
            </a:r>
            <a:endParaRPr sz="2000" dirty="0"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757102" y="4325290"/>
            <a:ext cx="106680" cy="3231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spcBef>
                <a:spcPts val="120"/>
              </a:spcBef>
            </a:pPr>
            <a:r>
              <a:rPr sz="2000" spc="5" dirty="0">
                <a:cs typeface="Arial"/>
              </a:rPr>
              <a:t>•</a:t>
            </a:r>
            <a:endParaRPr sz="2000"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033963" y="4189871"/>
            <a:ext cx="5918200" cy="767518"/>
          </a:xfrm>
          <a:prstGeom prst="rect">
            <a:avLst/>
          </a:prstGeom>
        </p:spPr>
        <p:txBody>
          <a:bodyPr vert="horz" wrap="square" lIns="0" tIns="86995" rIns="0" bIns="0" rtlCol="0">
            <a:spAutoFit/>
          </a:bodyPr>
          <a:lstStyle/>
          <a:p>
            <a:pPr marL="38100">
              <a:spcBef>
                <a:spcPts val="685"/>
              </a:spcBef>
            </a:pPr>
            <a:r>
              <a:rPr sz="2000" spc="10" dirty="0">
                <a:cs typeface="Times New Roman"/>
              </a:rPr>
              <a:t>SIMD:</a:t>
            </a:r>
            <a:r>
              <a:rPr sz="2000" spc="-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Single</a:t>
            </a:r>
            <a:r>
              <a:rPr sz="2000" spc="-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Instruction,</a:t>
            </a:r>
            <a:r>
              <a:rPr sz="2000" spc="-10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Multiple</a:t>
            </a:r>
            <a:r>
              <a:rPr sz="2000" spc="-5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Data</a:t>
            </a:r>
            <a:endParaRPr sz="2000" dirty="0">
              <a:cs typeface="Times New Roman"/>
            </a:endParaRPr>
          </a:p>
          <a:p>
            <a:pPr marL="137795">
              <a:spcBef>
                <a:spcPts val="520"/>
              </a:spcBef>
              <a:tabLst>
                <a:tab pos="389255" algn="l"/>
              </a:tabLst>
            </a:pPr>
            <a:r>
              <a:rPr sz="2000" baseline="15625" dirty="0">
                <a:cs typeface="Arial"/>
              </a:rPr>
              <a:t>–	</a:t>
            </a:r>
            <a:r>
              <a:rPr sz="2000" spc="5" dirty="0">
                <a:cs typeface="Times New Roman"/>
              </a:rPr>
              <a:t>Processor </a:t>
            </a:r>
            <a:r>
              <a:rPr sz="2000" dirty="0">
                <a:cs typeface="Times New Roman"/>
              </a:rPr>
              <a:t>arrays</a:t>
            </a:r>
            <a:r>
              <a:rPr sz="2000" spc="10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and </a:t>
            </a:r>
            <a:r>
              <a:rPr sz="2000" dirty="0">
                <a:cs typeface="Times New Roman"/>
              </a:rPr>
              <a:t>vector</a:t>
            </a:r>
            <a:r>
              <a:rPr sz="2000" spc="5" dirty="0">
                <a:cs typeface="Times New Roman"/>
              </a:rPr>
              <a:t> </a:t>
            </a:r>
            <a:r>
              <a:rPr sz="2000" dirty="0">
                <a:cs typeface="Times New Roman"/>
              </a:rPr>
              <a:t>machines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757102" y="5267629"/>
            <a:ext cx="7345045" cy="14992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0" marR="30480" indent="-342900">
              <a:lnSpc>
                <a:spcPct val="1176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sz="2000" spc="10" dirty="0">
                <a:cs typeface="Times New Roman"/>
              </a:rPr>
              <a:t>MISD: Multiple Instruction, Single </a:t>
            </a:r>
            <a:r>
              <a:rPr sz="2000" spc="5" dirty="0">
                <a:cs typeface="Times New Roman"/>
              </a:rPr>
              <a:t>Data (weird)</a:t>
            </a:r>
            <a:endParaRPr lang="en-US" sz="2000" spc="5" dirty="0">
              <a:cs typeface="Times New Roman"/>
            </a:endParaRPr>
          </a:p>
          <a:p>
            <a:pPr marL="38100" marR="30480">
              <a:lnSpc>
                <a:spcPct val="117600"/>
              </a:lnSpc>
              <a:spcBef>
                <a:spcPts val="95"/>
              </a:spcBef>
            </a:pPr>
            <a:r>
              <a:rPr sz="2000" spc="5" dirty="0">
                <a:cs typeface="Times New Roman"/>
              </a:rPr>
              <a:t> </a:t>
            </a:r>
            <a:r>
              <a:rPr sz="2000" spc="-685" dirty="0">
                <a:cs typeface="Times New Roman"/>
              </a:rPr>
              <a:t> </a:t>
            </a:r>
            <a:endParaRPr lang="en-US" sz="2000" spc="-685" dirty="0">
              <a:cs typeface="Times New Roman"/>
            </a:endParaRPr>
          </a:p>
          <a:p>
            <a:pPr marL="381000" marR="30480" indent="-342900">
              <a:lnSpc>
                <a:spcPct val="1176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sz="2000" spc="15" dirty="0">
                <a:cs typeface="Times New Roman"/>
              </a:rPr>
              <a:t>MIMD:</a:t>
            </a:r>
            <a:r>
              <a:rPr sz="2000" spc="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Multiple</a:t>
            </a:r>
            <a:r>
              <a:rPr sz="2000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Instruction,</a:t>
            </a:r>
            <a:r>
              <a:rPr sz="2000" spc="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Multiple </a:t>
            </a:r>
            <a:r>
              <a:rPr sz="2000" spc="5" dirty="0">
                <a:cs typeface="Times New Roman"/>
              </a:rPr>
              <a:t>Data</a:t>
            </a:r>
            <a:endParaRPr sz="2000" dirty="0">
              <a:cs typeface="Times New Roman"/>
            </a:endParaRPr>
          </a:p>
          <a:p>
            <a:pPr marL="137795">
              <a:spcBef>
                <a:spcPts val="520"/>
              </a:spcBef>
              <a:tabLst>
                <a:tab pos="389255" algn="l"/>
              </a:tabLst>
            </a:pPr>
            <a:r>
              <a:rPr lang="en-US" sz="2000" baseline="15625" dirty="0">
                <a:cs typeface="Arial"/>
              </a:rPr>
              <a:t>	</a:t>
            </a:r>
            <a:r>
              <a:rPr sz="2000" baseline="15625" dirty="0">
                <a:cs typeface="Arial"/>
              </a:rPr>
              <a:t>–</a:t>
            </a:r>
            <a:r>
              <a:rPr lang="en-US" sz="2000" baseline="15625" dirty="0">
                <a:cs typeface="Arial"/>
              </a:rPr>
              <a:t>     </a:t>
            </a:r>
            <a:r>
              <a:rPr sz="2000" spc="5" dirty="0">
                <a:cs typeface="Times New Roman"/>
              </a:rPr>
              <a:t>Most</a:t>
            </a:r>
            <a:r>
              <a:rPr sz="2000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common</a:t>
            </a:r>
            <a:r>
              <a:rPr sz="2000" dirty="0">
                <a:cs typeface="Times New Roman"/>
              </a:rPr>
              <a:t> parallel </a:t>
            </a:r>
            <a:r>
              <a:rPr sz="2000" spc="5" dirty="0">
                <a:cs typeface="Times New Roman"/>
              </a:rPr>
              <a:t>computer</a:t>
            </a:r>
            <a:r>
              <a:rPr sz="2000" dirty="0">
                <a:cs typeface="Times New Roman"/>
              </a:rPr>
              <a:t> systems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12DA6EB3-24BB-431C-9FB6-E4B78D847A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39" t="33352" r="8961" b="64032"/>
          <a:stretch/>
        </p:blipFill>
        <p:spPr>
          <a:xfrm>
            <a:off x="494610" y="1463364"/>
            <a:ext cx="11199731" cy="291014"/>
          </a:xfrm>
          <a:prstGeom prst="rect">
            <a:avLst/>
          </a:prstGeom>
        </p:spPr>
      </p:pic>
      <p:sp>
        <p:nvSpPr>
          <p:cNvPr id="63" name="Title 1">
            <a:extLst>
              <a:ext uri="{FF2B5EF4-FFF2-40B4-BE49-F238E27FC236}">
                <a16:creationId xmlns:a16="http://schemas.microsoft.com/office/drawing/2014/main" id="{44FE9B8E-F13E-4CE5-8EF9-A7FE3625AFA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spc="-5" dirty="0"/>
              <a:t>Classifying</a:t>
            </a:r>
            <a:r>
              <a:rPr lang="en-US" sz="5400" dirty="0"/>
              <a:t> Parallel</a:t>
            </a:r>
            <a:r>
              <a:rPr lang="en-US" sz="5400" spc="-15" dirty="0"/>
              <a:t> </a:t>
            </a:r>
            <a:r>
              <a:rPr lang="en-US" sz="5400" dirty="0"/>
              <a:t>Systems</a:t>
            </a:r>
            <a:r>
              <a:rPr lang="en-US" sz="5400" spc="-5" dirty="0"/>
              <a:t> </a:t>
            </a:r>
            <a:r>
              <a:rPr lang="en-US" sz="5400" dirty="0"/>
              <a:t>– </a:t>
            </a:r>
            <a:r>
              <a:rPr lang="en-US" sz="5400" spc="-20" dirty="0"/>
              <a:t>Flynn’s</a:t>
            </a:r>
            <a:r>
              <a:rPr lang="en-US" sz="5400" spc="-120" dirty="0"/>
              <a:t> </a:t>
            </a:r>
            <a:r>
              <a:rPr lang="en-US" sz="5400" spc="-40" dirty="0"/>
              <a:t>Taxonomy</a:t>
            </a:r>
            <a:endParaRPr lang="en-MY" sz="5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9">
            <a:extLst>
              <a:ext uri="{FF2B5EF4-FFF2-40B4-BE49-F238E27FC236}">
                <a16:creationId xmlns:a16="http://schemas.microsoft.com/office/drawing/2014/main" id="{FB1E65D1-F25C-4C1A-B0CF-F10D78D300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4195" y="2706053"/>
            <a:ext cx="2168525" cy="1631216"/>
          </a:xfrm>
          <a:prstGeom prst="rect">
            <a:avLst/>
          </a:prstGeom>
          <a:solidFill>
            <a:srgbClr val="CC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0000"/>
                </a:solidFill>
                <a:cs typeface="Times New Roman" panose="02020603050405020304" pitchFamily="18" charset="0"/>
              </a:rPr>
              <a:t>The Flynn-Johnson classification of computer systems.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09093F-5278-4BDB-BC67-7A9AA0163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358" y="0"/>
            <a:ext cx="6827143" cy="68580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5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05969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2">
            <a:extLst>
              <a:ext uri="{FF2B5EF4-FFF2-40B4-BE49-F238E27FC236}">
                <a16:creationId xmlns:a16="http://schemas.microsoft.com/office/drawing/2014/main" id="{B9EDF17D-2F2B-41BE-AA9A-EBBC25B482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12700" rIns="0" bIns="0" rtlCol="0">
            <a:normAutofit/>
          </a:bodyPr>
          <a:lstStyle/>
          <a:p>
            <a:pPr marL="12700">
              <a:spcBef>
                <a:spcPts val="100"/>
              </a:spcBef>
            </a:pPr>
            <a:r>
              <a:rPr lang="en-US" sz="5400" spc="5" dirty="0"/>
              <a:t>SISD: Single Instruction, Single Data</a:t>
            </a:r>
            <a:endParaRPr lang="en-US" sz="54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165751A-890E-4EC2-95B7-0227202E3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The SISD computing system is a uniprocessor machine. It executes a single instruction that operates on a single data stream. </a:t>
            </a:r>
          </a:p>
          <a:p>
            <a:r>
              <a:rPr lang="en-US" sz="2200" dirty="0"/>
              <a:t>In SISD, machine instructions are processed sequentially. </a:t>
            </a:r>
          </a:p>
          <a:p>
            <a:r>
              <a:rPr lang="en-US" sz="2200" dirty="0"/>
              <a:t>In a clock cycle, the CPU executes the following operations: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/>
              <a:t>Fetch: The CPU fetches the data and instructions from a memory area, which is called a register.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/>
              <a:t>Decode: The CPU decodes the instructions.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/>
              <a:t>Execute: The instruction is carried out on the data. The result of the operation is stored in another register</a:t>
            </a:r>
            <a:endParaRPr lang="en-MY" sz="2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MY" smtClean="0"/>
              <a:pPr>
                <a:spcAft>
                  <a:spcPts val="600"/>
                </a:spcAft>
              </a:pPr>
              <a:t>6</a:t>
            </a:fld>
            <a:endParaRPr lang="en-MY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E42BDB-2B3D-4193-B683-B6760631C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4658" y="5123583"/>
            <a:ext cx="1987629" cy="143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18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SISD:</a:t>
            </a:r>
            <a:r>
              <a:rPr lang="en-US" sz="5400" kern="1200" spc="-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spc="1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Single</a:t>
            </a: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spc="1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Instruction,</a:t>
            </a:r>
            <a:r>
              <a:rPr lang="en-US" sz="5400" kern="1200" spc="-1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spc="1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Single</a:t>
            </a: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</a:t>
            </a:r>
            <a:r>
              <a:rPr lang="en-US" sz="5400" kern="1200" spc="-4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>
              <a:spcBef>
                <a:spcPts val="1000"/>
              </a:spcBef>
            </a:pPr>
            <a:r>
              <a:rPr lang="en-US" sz="2200" dirty="0"/>
              <a:t>The main elements of these architectures are:  </a:t>
            </a:r>
          </a:p>
          <a:p>
            <a:pPr marL="800100" lvl="2">
              <a:spcBef>
                <a:spcPts val="1000"/>
              </a:spcBef>
            </a:pPr>
            <a:r>
              <a:rPr lang="en-US" sz="2200" dirty="0"/>
              <a:t>Central memory unit: This is used to store both instructions and program data.</a:t>
            </a:r>
          </a:p>
          <a:p>
            <a:pPr marL="800100" lvl="2">
              <a:spcBef>
                <a:spcPts val="1000"/>
              </a:spcBef>
            </a:pPr>
            <a:r>
              <a:rPr lang="en-US" sz="2200" dirty="0"/>
              <a:t>CPU: This is used to get the instruction and/or data from the memory unit, which decodes the instructions and sequentially implements them.  </a:t>
            </a:r>
          </a:p>
          <a:p>
            <a:pPr marL="800100" lvl="2">
              <a:spcBef>
                <a:spcPts val="1000"/>
              </a:spcBef>
            </a:pPr>
            <a:r>
              <a:rPr lang="en-US" sz="2200" dirty="0"/>
              <a:t>I/O system: This refers to the input data and output data of the program.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67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0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MISD: Multiple instruction, single data</a:t>
            </a:r>
            <a:endParaRPr lang="en-US" sz="5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165751A-890E-4EC2-95B7-0227202E3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In this model, n processors, each with their own control unit, share a single memory unit. </a:t>
            </a:r>
          </a:p>
          <a:p>
            <a:r>
              <a:rPr lang="en-US" sz="2200" dirty="0"/>
              <a:t>In each clock cycle, the data received from the memory is processed by all processors simultaneously, each in accordance with the instructions received from its control unit. </a:t>
            </a:r>
          </a:p>
          <a:p>
            <a:r>
              <a:rPr lang="en-US" sz="2200" dirty="0"/>
              <a:t>The parallelism (instruction-level parallelism) is obtained by performing several operations on the same piece of data.  </a:t>
            </a:r>
          </a:p>
          <a:p>
            <a:r>
              <a:rPr lang="en-US" sz="2200" dirty="0"/>
              <a:t>MISD computers are more of an intellectual exercise than a practical configuration.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637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9</a:t>
            </a:fld>
            <a:endParaRPr lang="en-MY"/>
          </a:p>
        </p:txBody>
      </p:sp>
      <p:sp>
        <p:nvSpPr>
          <p:cNvPr id="16" name="object 2">
            <a:extLst>
              <a:ext uri="{FF2B5EF4-FFF2-40B4-BE49-F238E27FC236}">
                <a16:creationId xmlns:a16="http://schemas.microsoft.com/office/drawing/2014/main" id="{B9EDF17D-2F2B-41BE-AA9A-EBBC25B482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8167" y="5402264"/>
            <a:ext cx="5804154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dirty="0"/>
              <a:t> </a:t>
            </a:r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spc="5" dirty="0">
                <a:latin typeface="Times New Roman"/>
                <a:cs typeface="Times New Roman"/>
              </a:rPr>
              <a:t>MISD: Multiple instruction, single data</a:t>
            </a:r>
            <a:endParaRPr lang="en-MY" sz="3200" dirty="0">
              <a:latin typeface="Times New Roman"/>
              <a:cs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550D17-1E4D-4A8D-9999-ABF0D94A88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750" t="35718" r="34828" b="44558"/>
          <a:stretch/>
        </p:blipFill>
        <p:spPr>
          <a:xfrm>
            <a:off x="555760" y="1377213"/>
            <a:ext cx="11080479" cy="427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171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13129</TotalTime>
  <Words>1528</Words>
  <Application>Microsoft Office PowerPoint</Application>
  <PresentationFormat>Widescreen</PresentationFormat>
  <Paragraphs>183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Times New Roman</vt:lpstr>
      <vt:lpstr>Wingdings</vt:lpstr>
      <vt:lpstr>Office Theme</vt:lpstr>
      <vt:lpstr>Architecture</vt:lpstr>
      <vt:lpstr>Content</vt:lpstr>
      <vt:lpstr>Parallel Architecture </vt:lpstr>
      <vt:lpstr>PowerPoint Presentation</vt:lpstr>
      <vt:lpstr>PowerPoint Presentation</vt:lpstr>
      <vt:lpstr>SISD: Single Instruction, Single Data</vt:lpstr>
      <vt:lpstr>PowerPoint Presentation</vt:lpstr>
      <vt:lpstr>PowerPoint Presentation</vt:lpstr>
      <vt:lpstr> 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SAMRY@MOHD SHAMRIE SAININ</dc:creator>
  <cp:lastModifiedBy>Ayman Alani</cp:lastModifiedBy>
  <cp:revision>70</cp:revision>
  <dcterms:created xsi:type="dcterms:W3CDTF">2021-03-23T00:49:09Z</dcterms:created>
  <dcterms:modified xsi:type="dcterms:W3CDTF">2022-11-19T07:59:38Z</dcterms:modified>
</cp:coreProperties>
</file>

<file path=docProps/thumbnail.jpeg>
</file>